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402" r:id="rId3"/>
    <p:sldId id="403" r:id="rId4"/>
    <p:sldId id="404" r:id="rId5"/>
    <p:sldId id="401" r:id="rId6"/>
    <p:sldId id="262" r:id="rId7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49ACAE-2CFB-4E01-99EF-88C7A98E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8B4281-7902-4CB3-80DA-899DD23EB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3D6FBE-C936-4CBE-8469-D9E943BD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E13780-A9B7-4785-ABCC-84DF1DFB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8040A1-3ECA-43F2-B8DE-30A191FA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0130617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F1644-D685-4C66-8696-02D96821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AD4CB9-2098-4D18-8FE7-5891A98B1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0F459B-13E0-4834-8822-32E2ABB5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88823E-ABFC-4AA7-AC06-8247FA65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67D09C-FB64-47A7-A83C-7F8D3650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414314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77525E-30E5-4AA2-9ADB-6B4CC989B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636A2E-80DD-4237-996E-D8214439A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A9A708-5E05-4FD0-A2F8-6548D7B4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DBFF37-074D-4612-8BA9-E759B0C9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2D51DA-B262-4484-BA23-BD0DA661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7763150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EB5E9C-9B02-468B-9717-B6200D81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F2040B-2404-4EF5-A406-61264674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50AF5D-BFDB-4119-94B0-8523D6B7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F8E364-750D-4ED3-B663-B5D48E9A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98BC90-F0DD-4AF5-9F49-CE10DB30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555924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B1DCFC-CE24-48FD-A5BD-A7372174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AA3D72-63B0-47C4-8943-650502FF8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D377D5-7349-491A-AF5C-C6F16AF7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44A087-BDD5-4EE6-8D18-60AA7C06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575564-DEC3-4FF2-B71A-3304A658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2581368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29C1D6-30A6-4DB7-8208-3F55E915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4640C5-6703-4CDB-B502-6E606E9A7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F164AF-8617-448A-8E9E-7A52C56A4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A6C3C0-1185-4D97-ADEE-5DA7CAC2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A035188-6979-43F7-B1C4-0026F087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E8819D-B964-4475-B456-747FC374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29685769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EBBEF7-B41D-4892-A276-CAA4E1C9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E8AA69-5BFA-4760-AA1B-134F407D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9C8829-DACD-49BA-8DF2-A7CE464DE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D8AE6FA-DF2B-4889-8C10-64EABB25C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1F894B9-CAE1-4E96-AB3B-0708E2915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75821CE-04AA-4A71-A761-B4820CE5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4B2FF2-D107-40B7-8A12-8524DA3A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2FE5F3-C764-4C18-A38A-554986D3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7795046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16E80C-4F99-4C9A-AA38-248EC6A0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C347A08-8139-4070-A9BA-BD3A117D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F346E37-4778-43F1-892A-666EEF52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C331381-E48C-495A-920C-8CBF51F6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7361464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0D8C9DC-E259-4D8A-B2A6-3547BEB4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8E39FF-16DB-4704-9797-CD267CC1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282C1D-EEE6-4EE1-932E-F6688029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3930955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74ED06-DF84-4635-A661-EF6E3DD5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F3D9D1-6303-4365-AB5E-87E8E388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9A6284-32DB-48BA-AB84-F8B49A5F3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503695-868D-4405-9CAE-3820D7BA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72D5C0-AC77-4872-9E9F-43D589F6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227C99-C9FD-4D3A-9738-EAC94960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38407559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783123-8203-4B87-829A-341C0603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C260BEC-200A-4197-8896-D32BD2FEC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7E9673-7699-424D-A18B-31E5F38DE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EEAACF-E304-4FC6-8AAC-B9A1D1AE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D2468-D544-4C92-BF1E-02384FCC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3E3A35-1532-4F6A-857E-CDA5EE66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84621147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976DA06-D5DE-4B23-A325-AD2BA741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176BC9-AEDF-4027-8B43-2F62F0DE1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C75ED8-D53B-4238-BE11-DD3469852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6263-DC4F-4AF7-BC7A-2E8931A6B6D4}" type="datetimeFigureOut">
              <a:rPr lang="ar-SY" smtClean="0"/>
              <a:t>24/03/1441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9825D8-C72F-493D-9227-4CAC653F7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6A6FAE-7BEC-4630-9BF5-570C53E52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2261-46BD-48CF-BFAE-CCDA5ADF73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962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02B12E-D3BE-4DB9-A45F-92C30AEC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6311"/>
          </a:xfrm>
        </p:spPr>
        <p:txBody>
          <a:bodyPr>
            <a:normAutofit fontScale="90000"/>
          </a:bodyPr>
          <a:lstStyle/>
          <a:p>
            <a:r>
              <a:rPr lang="ar-SY" sz="7300" b="1" dirty="0">
                <a:solidFill>
                  <a:srgbClr val="C00000"/>
                </a:solidFill>
              </a:rPr>
              <a:t>التَّنكُّسُ الفاليري</a:t>
            </a:r>
            <a:br>
              <a:rPr lang="ar-SY" dirty="0"/>
            </a:br>
            <a:r>
              <a:rPr lang="ar-SY" sz="5400" b="1" dirty="0">
                <a:solidFill>
                  <a:srgbClr val="C00000"/>
                </a:solidFill>
              </a:rPr>
              <a:t>رؤيةٌ جديدةٌ في آليَّةِ الحدوثِ </a:t>
            </a:r>
            <a:br>
              <a:rPr lang="ar-SY" dirty="0"/>
            </a:br>
            <a:r>
              <a:rPr lang="en-US" b="1" dirty="0">
                <a:solidFill>
                  <a:srgbClr val="00B0F0"/>
                </a:solidFill>
              </a:rPr>
              <a:t>Wallerian Degeneration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Innovated View of Etiology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DA1B46-5BA1-48D4-B234-A9F2F2DFB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490"/>
            <a:ext cx="9144000" cy="999309"/>
          </a:xfrm>
        </p:spPr>
        <p:txBody>
          <a:bodyPr>
            <a:normAutofit lnSpcReduction="10000"/>
          </a:bodyPr>
          <a:lstStyle/>
          <a:p>
            <a:r>
              <a:rPr lang="ar-SY" sz="3600" b="1" dirty="0">
                <a:solidFill>
                  <a:srgbClr val="002060"/>
                </a:solidFill>
              </a:rPr>
              <a:t>د. عمَّـــار ياسين منصور</a:t>
            </a:r>
            <a:br>
              <a:rPr lang="ar-SY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AMMAR YASEEN MANSOUR</a:t>
            </a:r>
            <a:endParaRPr lang="ar-SY" sz="3600" b="1" dirty="0">
              <a:solidFill>
                <a:srgbClr val="00206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2D98556-A960-415B-84F6-06145EA916BA}"/>
              </a:ext>
            </a:extLst>
          </p:cNvPr>
          <p:cNvSpPr/>
          <p:nvPr/>
        </p:nvSpPr>
        <p:spPr>
          <a:xfrm>
            <a:off x="4715691" y="5460274"/>
            <a:ext cx="2677886" cy="79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7030A0"/>
                </a:solidFill>
              </a:rPr>
              <a:t>مفهومٌ حديثٌ</a:t>
            </a:r>
          </a:p>
        </p:txBody>
      </p:sp>
      <p:pic>
        <p:nvPicPr>
          <p:cNvPr id="5" name="١">
            <a:hlinkClick r:id="" action="ppaction://media"/>
            <a:extLst>
              <a:ext uri="{FF2B5EF4-FFF2-40B4-BE49-F238E27FC236}">
                <a16:creationId xmlns:a16="http://schemas.microsoft.com/office/drawing/2014/main" id="{265BF431-2769-4118-B6B7-206A58EF54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4634" y="632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8242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: زوايا مستديرة 217">
            <a:extLst>
              <a:ext uri="{FF2B5EF4-FFF2-40B4-BE49-F238E27FC236}">
                <a16:creationId xmlns:a16="http://schemas.microsoft.com/office/drawing/2014/main" id="{85BE8367-AC08-441C-A398-33366B45C2E0}"/>
              </a:ext>
            </a:extLst>
          </p:cNvPr>
          <p:cNvSpPr/>
          <p:nvPr/>
        </p:nvSpPr>
        <p:spPr>
          <a:xfrm>
            <a:off x="10109992" y="3048732"/>
            <a:ext cx="1234109" cy="147610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B5C4032B-4900-4103-9800-5E76CC172C07}"/>
              </a:ext>
            </a:extLst>
          </p:cNvPr>
          <p:cNvSpPr/>
          <p:nvPr/>
        </p:nvSpPr>
        <p:spPr>
          <a:xfrm>
            <a:off x="5747658" y="3022359"/>
            <a:ext cx="2704615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AB804DB-E067-422B-8C86-355D6A252EAF}"/>
              </a:ext>
            </a:extLst>
          </p:cNvPr>
          <p:cNvSpPr/>
          <p:nvPr/>
        </p:nvSpPr>
        <p:spPr>
          <a:xfrm>
            <a:off x="5747659" y="3237486"/>
            <a:ext cx="2684264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CFF64C86-1C91-4FF0-9F0B-FE0EB9E18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22" y="3376822"/>
            <a:ext cx="439737" cy="629794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847F3D8-B2C0-474A-906D-046992C4112B}"/>
              </a:ext>
            </a:extLst>
          </p:cNvPr>
          <p:cNvSpPr/>
          <p:nvPr/>
        </p:nvSpPr>
        <p:spPr>
          <a:xfrm>
            <a:off x="2606303" y="3037006"/>
            <a:ext cx="2701618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3A05D5F-54F9-42B1-8C99-A9A83BC6861B}"/>
              </a:ext>
            </a:extLst>
          </p:cNvPr>
          <p:cNvSpPr/>
          <p:nvPr/>
        </p:nvSpPr>
        <p:spPr>
          <a:xfrm>
            <a:off x="2633602" y="3222841"/>
            <a:ext cx="2674319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05B6AEEF-E27B-4EE4-AAC1-3A8FF8D6BA35}"/>
              </a:ext>
            </a:extLst>
          </p:cNvPr>
          <p:cNvSpPr>
            <a:spLocks/>
          </p:cNvSpPr>
          <p:nvPr/>
        </p:nvSpPr>
        <p:spPr bwMode="auto">
          <a:xfrm>
            <a:off x="-16590" y="26125"/>
            <a:ext cx="2802143" cy="7053942"/>
          </a:xfrm>
          <a:custGeom>
            <a:avLst/>
            <a:gdLst>
              <a:gd name="T0" fmla="*/ 1543 w 1985"/>
              <a:gd name="T1" fmla="*/ 838 h 2720"/>
              <a:gd name="T2" fmla="*/ 1300 w 1985"/>
              <a:gd name="T3" fmla="*/ 498 h 2720"/>
              <a:gd name="T4" fmla="*/ 1228 w 1985"/>
              <a:gd name="T5" fmla="*/ 15 h 2720"/>
              <a:gd name="T6" fmla="*/ 1211 w 1985"/>
              <a:gd name="T7" fmla="*/ 593 h 2720"/>
              <a:gd name="T8" fmla="*/ 953 w 1985"/>
              <a:gd name="T9" fmla="*/ 697 h 2720"/>
              <a:gd name="T10" fmla="*/ 467 w 1985"/>
              <a:gd name="T11" fmla="*/ 488 h 2720"/>
              <a:gd name="T12" fmla="*/ 855 w 1985"/>
              <a:gd name="T13" fmla="*/ 839 h 2720"/>
              <a:gd name="T14" fmla="*/ 791 w 1985"/>
              <a:gd name="T15" fmla="*/ 1296 h 2720"/>
              <a:gd name="T16" fmla="*/ 2 w 1985"/>
              <a:gd name="T17" fmla="*/ 1463 h 2720"/>
              <a:gd name="T18" fmla="*/ 779 w 1985"/>
              <a:gd name="T19" fmla="*/ 1558 h 2720"/>
              <a:gd name="T20" fmla="*/ 851 w 1985"/>
              <a:gd name="T21" fmla="*/ 1883 h 2720"/>
              <a:gd name="T22" fmla="*/ 279 w 1985"/>
              <a:gd name="T23" fmla="*/ 2659 h 2720"/>
              <a:gd name="T24" fmla="*/ 945 w 1985"/>
              <a:gd name="T25" fmla="*/ 2067 h 2720"/>
              <a:gd name="T26" fmla="*/ 1159 w 1985"/>
              <a:gd name="T27" fmla="*/ 2192 h 2720"/>
              <a:gd name="T28" fmla="*/ 1138 w 1985"/>
              <a:gd name="T29" fmla="*/ 2717 h 2720"/>
              <a:gd name="T30" fmla="*/ 1279 w 1985"/>
              <a:gd name="T31" fmla="*/ 2171 h 2720"/>
              <a:gd name="T32" fmla="*/ 1356 w 1985"/>
              <a:gd name="T33" fmla="*/ 2055 h 2720"/>
              <a:gd name="T34" fmla="*/ 1594 w 1985"/>
              <a:gd name="T35" fmla="*/ 1977 h 2720"/>
              <a:gd name="T36" fmla="*/ 1968 w 1985"/>
              <a:gd name="T37" fmla="*/ 2444 h 2720"/>
              <a:gd name="T38" fmla="*/ 1699 w 1985"/>
              <a:gd name="T39" fmla="*/ 1826 h 2720"/>
              <a:gd name="connsiteX0" fmla="*/ 8135 w 9909"/>
              <a:gd name="connsiteY0" fmla="*/ 3436 h 9936"/>
              <a:gd name="connsiteX1" fmla="*/ 6540 w 9909"/>
              <a:gd name="connsiteY1" fmla="*/ 1778 h 9936"/>
              <a:gd name="connsiteX2" fmla="*/ 6177 w 9909"/>
              <a:gd name="connsiteY2" fmla="*/ 2 h 9936"/>
              <a:gd name="connsiteX3" fmla="*/ 6092 w 9909"/>
              <a:gd name="connsiteY3" fmla="*/ 2127 h 9936"/>
              <a:gd name="connsiteX4" fmla="*/ 4792 w 9909"/>
              <a:gd name="connsiteY4" fmla="*/ 2510 h 9936"/>
              <a:gd name="connsiteX5" fmla="*/ 2344 w 9909"/>
              <a:gd name="connsiteY5" fmla="*/ 1741 h 9936"/>
              <a:gd name="connsiteX6" fmla="*/ 4298 w 9909"/>
              <a:gd name="connsiteY6" fmla="*/ 3032 h 9936"/>
              <a:gd name="connsiteX7" fmla="*/ 3976 w 9909"/>
              <a:gd name="connsiteY7" fmla="*/ 4712 h 9936"/>
              <a:gd name="connsiteX8" fmla="*/ 1 w 9909"/>
              <a:gd name="connsiteY8" fmla="*/ 5326 h 9936"/>
              <a:gd name="connsiteX9" fmla="*/ 3915 w 9909"/>
              <a:gd name="connsiteY9" fmla="*/ 5675 h 9936"/>
              <a:gd name="connsiteX10" fmla="*/ 4278 w 9909"/>
              <a:gd name="connsiteY10" fmla="*/ 6870 h 9936"/>
              <a:gd name="connsiteX11" fmla="*/ 1397 w 9909"/>
              <a:gd name="connsiteY11" fmla="*/ 9723 h 9936"/>
              <a:gd name="connsiteX12" fmla="*/ 4752 w 9909"/>
              <a:gd name="connsiteY12" fmla="*/ 7546 h 9936"/>
              <a:gd name="connsiteX13" fmla="*/ 5830 w 9909"/>
              <a:gd name="connsiteY13" fmla="*/ 8006 h 9936"/>
              <a:gd name="connsiteX14" fmla="*/ 5724 w 9909"/>
              <a:gd name="connsiteY14" fmla="*/ 9936 h 9936"/>
              <a:gd name="connsiteX15" fmla="*/ 6434 w 9909"/>
              <a:gd name="connsiteY15" fmla="*/ 7929 h 9936"/>
              <a:gd name="connsiteX16" fmla="*/ 6822 w 9909"/>
              <a:gd name="connsiteY16" fmla="*/ 7502 h 9936"/>
              <a:gd name="connsiteX17" fmla="*/ 8021 w 9909"/>
              <a:gd name="connsiteY17" fmla="*/ 7215 h 9936"/>
              <a:gd name="connsiteX18" fmla="*/ 9905 w 9909"/>
              <a:gd name="connsiteY18" fmla="*/ 8932 h 9936"/>
              <a:gd name="connsiteX19" fmla="*/ 8550 w 9909"/>
              <a:gd name="connsiteY19" fmla="*/ 6660 h 9936"/>
              <a:gd name="connsiteX0" fmla="*/ 8210 w 10000"/>
              <a:gd name="connsiteY0" fmla="*/ 3458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9145 w 10000"/>
              <a:gd name="connsiteY1" fmla="*/ 4124 h 10000"/>
              <a:gd name="connsiteX2" fmla="*/ 7913 w 10000"/>
              <a:gd name="connsiteY2" fmla="*/ 3174 h 10000"/>
              <a:gd name="connsiteX3" fmla="*/ 6600 w 10000"/>
              <a:gd name="connsiteY3" fmla="*/ 1789 h 10000"/>
              <a:gd name="connsiteX4" fmla="*/ 6234 w 10000"/>
              <a:gd name="connsiteY4" fmla="*/ 2 h 10000"/>
              <a:gd name="connsiteX5" fmla="*/ 6148 w 10000"/>
              <a:gd name="connsiteY5" fmla="*/ 2141 h 10000"/>
              <a:gd name="connsiteX6" fmla="*/ 4836 w 10000"/>
              <a:gd name="connsiteY6" fmla="*/ 2526 h 10000"/>
              <a:gd name="connsiteX7" fmla="*/ 2366 w 10000"/>
              <a:gd name="connsiteY7" fmla="*/ 1752 h 10000"/>
              <a:gd name="connsiteX8" fmla="*/ 4337 w 10000"/>
              <a:gd name="connsiteY8" fmla="*/ 3052 h 10000"/>
              <a:gd name="connsiteX9" fmla="*/ 4013 w 10000"/>
              <a:gd name="connsiteY9" fmla="*/ 4742 h 10000"/>
              <a:gd name="connsiteX10" fmla="*/ 1 w 10000"/>
              <a:gd name="connsiteY10" fmla="*/ 5360 h 10000"/>
              <a:gd name="connsiteX11" fmla="*/ 3951 w 10000"/>
              <a:gd name="connsiteY11" fmla="*/ 5712 h 10000"/>
              <a:gd name="connsiteX12" fmla="*/ 4317 w 10000"/>
              <a:gd name="connsiteY12" fmla="*/ 6914 h 10000"/>
              <a:gd name="connsiteX13" fmla="*/ 1410 w 10000"/>
              <a:gd name="connsiteY13" fmla="*/ 9786 h 10000"/>
              <a:gd name="connsiteX14" fmla="*/ 4796 w 10000"/>
              <a:gd name="connsiteY14" fmla="*/ 7595 h 10000"/>
              <a:gd name="connsiteX15" fmla="*/ 5884 w 10000"/>
              <a:gd name="connsiteY15" fmla="*/ 8058 h 10000"/>
              <a:gd name="connsiteX16" fmla="*/ 5777 w 10000"/>
              <a:gd name="connsiteY16" fmla="*/ 10000 h 10000"/>
              <a:gd name="connsiteX17" fmla="*/ 6493 w 10000"/>
              <a:gd name="connsiteY17" fmla="*/ 7980 h 10000"/>
              <a:gd name="connsiteX18" fmla="*/ 6885 w 10000"/>
              <a:gd name="connsiteY18" fmla="*/ 7550 h 10000"/>
              <a:gd name="connsiteX19" fmla="*/ 8095 w 10000"/>
              <a:gd name="connsiteY19" fmla="*/ 7261 h 10000"/>
              <a:gd name="connsiteX20" fmla="*/ 9996 w 10000"/>
              <a:gd name="connsiteY20" fmla="*/ 8990 h 10000"/>
              <a:gd name="connsiteX21" fmla="*/ 8629 w 10000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11039 w 11049"/>
              <a:gd name="connsiteY22" fmla="*/ 5907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930 w 11049"/>
              <a:gd name="connsiteY22" fmla="*/ 7095 h 10000"/>
              <a:gd name="connsiteX23" fmla="*/ 9573 w 11049"/>
              <a:gd name="connsiteY23" fmla="*/ 6298 h 10000"/>
              <a:gd name="connsiteX24" fmla="*/ 11039 w 11049"/>
              <a:gd name="connsiteY24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92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58 h 10000"/>
              <a:gd name="connsiteX23" fmla="*/ 11039 w 11049"/>
              <a:gd name="connsiteY23" fmla="*/ 5992 h 10000"/>
              <a:gd name="connsiteX0" fmla="*/ 10998 w 11039"/>
              <a:gd name="connsiteY0" fmla="*/ 4546 h 10000"/>
              <a:gd name="connsiteX1" fmla="*/ 9412 w 11039"/>
              <a:gd name="connsiteY1" fmla="*/ 4093 h 10000"/>
              <a:gd name="connsiteX2" fmla="*/ 7913 w 11039"/>
              <a:gd name="connsiteY2" fmla="*/ 3174 h 10000"/>
              <a:gd name="connsiteX3" fmla="*/ 6600 w 11039"/>
              <a:gd name="connsiteY3" fmla="*/ 1789 h 10000"/>
              <a:gd name="connsiteX4" fmla="*/ 6234 w 11039"/>
              <a:gd name="connsiteY4" fmla="*/ 2 h 10000"/>
              <a:gd name="connsiteX5" fmla="*/ 6148 w 11039"/>
              <a:gd name="connsiteY5" fmla="*/ 2141 h 10000"/>
              <a:gd name="connsiteX6" fmla="*/ 4836 w 11039"/>
              <a:gd name="connsiteY6" fmla="*/ 2526 h 10000"/>
              <a:gd name="connsiteX7" fmla="*/ 2366 w 11039"/>
              <a:gd name="connsiteY7" fmla="*/ 1752 h 10000"/>
              <a:gd name="connsiteX8" fmla="*/ 4337 w 11039"/>
              <a:gd name="connsiteY8" fmla="*/ 3052 h 10000"/>
              <a:gd name="connsiteX9" fmla="*/ 4013 w 11039"/>
              <a:gd name="connsiteY9" fmla="*/ 4742 h 10000"/>
              <a:gd name="connsiteX10" fmla="*/ 1 w 11039"/>
              <a:gd name="connsiteY10" fmla="*/ 5360 h 10000"/>
              <a:gd name="connsiteX11" fmla="*/ 3951 w 11039"/>
              <a:gd name="connsiteY11" fmla="*/ 5712 h 10000"/>
              <a:gd name="connsiteX12" fmla="*/ 4317 w 11039"/>
              <a:gd name="connsiteY12" fmla="*/ 6914 h 10000"/>
              <a:gd name="connsiteX13" fmla="*/ 1410 w 11039"/>
              <a:gd name="connsiteY13" fmla="*/ 9786 h 10000"/>
              <a:gd name="connsiteX14" fmla="*/ 4796 w 11039"/>
              <a:gd name="connsiteY14" fmla="*/ 7595 h 10000"/>
              <a:gd name="connsiteX15" fmla="*/ 5884 w 11039"/>
              <a:gd name="connsiteY15" fmla="*/ 8058 h 10000"/>
              <a:gd name="connsiteX16" fmla="*/ 5777 w 11039"/>
              <a:gd name="connsiteY16" fmla="*/ 10000 h 10000"/>
              <a:gd name="connsiteX17" fmla="*/ 6493 w 11039"/>
              <a:gd name="connsiteY17" fmla="*/ 7980 h 10000"/>
              <a:gd name="connsiteX18" fmla="*/ 6885 w 11039"/>
              <a:gd name="connsiteY18" fmla="*/ 7550 h 10000"/>
              <a:gd name="connsiteX19" fmla="*/ 8095 w 11039"/>
              <a:gd name="connsiteY19" fmla="*/ 7261 h 10000"/>
              <a:gd name="connsiteX20" fmla="*/ 9996 w 11039"/>
              <a:gd name="connsiteY20" fmla="*/ 8990 h 10000"/>
              <a:gd name="connsiteX21" fmla="*/ 8930 w 11039"/>
              <a:gd name="connsiteY21" fmla="*/ 7095 h 10000"/>
              <a:gd name="connsiteX22" fmla="*/ 9573 w 11039"/>
              <a:gd name="connsiteY22" fmla="*/ 6258 h 10000"/>
              <a:gd name="connsiteX23" fmla="*/ 11039 w 11039"/>
              <a:gd name="connsiteY23" fmla="*/ 5992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988 w 10998"/>
              <a:gd name="connsiteY23" fmla="*/ 5751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834 w 10998"/>
              <a:gd name="connsiteY23" fmla="*/ 5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98" h="10000">
                <a:moveTo>
                  <a:pt x="10998" y="4546"/>
                </a:moveTo>
                <a:cubicBezTo>
                  <a:pt x="10788" y="4509"/>
                  <a:pt x="9926" y="4322"/>
                  <a:pt x="9412" y="4093"/>
                </a:cubicBezTo>
                <a:cubicBezTo>
                  <a:pt x="8898" y="3864"/>
                  <a:pt x="8382" y="3558"/>
                  <a:pt x="7913" y="3174"/>
                </a:cubicBezTo>
                <a:cubicBezTo>
                  <a:pt x="7578" y="2851"/>
                  <a:pt x="6880" y="2318"/>
                  <a:pt x="6600" y="1789"/>
                </a:cubicBezTo>
                <a:cubicBezTo>
                  <a:pt x="6336" y="1282"/>
                  <a:pt x="6305" y="-53"/>
                  <a:pt x="6234" y="2"/>
                </a:cubicBezTo>
                <a:cubicBezTo>
                  <a:pt x="6158" y="61"/>
                  <a:pt x="6376" y="1719"/>
                  <a:pt x="6148" y="2141"/>
                </a:cubicBezTo>
                <a:cubicBezTo>
                  <a:pt x="5914" y="2562"/>
                  <a:pt x="5472" y="2593"/>
                  <a:pt x="4836" y="2526"/>
                </a:cubicBezTo>
                <a:cubicBezTo>
                  <a:pt x="4205" y="2463"/>
                  <a:pt x="2446" y="1664"/>
                  <a:pt x="2366" y="1752"/>
                </a:cubicBezTo>
                <a:cubicBezTo>
                  <a:pt x="2279" y="1838"/>
                  <a:pt x="4063" y="2551"/>
                  <a:pt x="4337" y="3052"/>
                </a:cubicBezTo>
                <a:cubicBezTo>
                  <a:pt x="4612" y="3547"/>
                  <a:pt x="4734" y="4354"/>
                  <a:pt x="4013" y="4742"/>
                </a:cubicBezTo>
                <a:cubicBezTo>
                  <a:pt x="3291" y="5123"/>
                  <a:pt x="16" y="5197"/>
                  <a:pt x="1" y="5360"/>
                </a:cubicBezTo>
                <a:cubicBezTo>
                  <a:pt x="-9" y="5522"/>
                  <a:pt x="3229" y="5453"/>
                  <a:pt x="3951" y="5712"/>
                </a:cubicBezTo>
                <a:cubicBezTo>
                  <a:pt x="4668" y="5970"/>
                  <a:pt x="4739" y="6237"/>
                  <a:pt x="4317" y="6914"/>
                </a:cubicBezTo>
                <a:cubicBezTo>
                  <a:pt x="3895" y="7595"/>
                  <a:pt x="1328" y="9671"/>
                  <a:pt x="1410" y="9786"/>
                </a:cubicBezTo>
                <a:cubicBezTo>
                  <a:pt x="1491" y="9900"/>
                  <a:pt x="4048" y="7879"/>
                  <a:pt x="4796" y="7595"/>
                </a:cubicBezTo>
                <a:cubicBezTo>
                  <a:pt x="5542" y="7307"/>
                  <a:pt x="5721" y="7654"/>
                  <a:pt x="5884" y="8058"/>
                </a:cubicBezTo>
                <a:cubicBezTo>
                  <a:pt x="6051" y="8457"/>
                  <a:pt x="5675" y="10011"/>
                  <a:pt x="5777" y="10000"/>
                </a:cubicBezTo>
                <a:cubicBezTo>
                  <a:pt x="5878" y="9985"/>
                  <a:pt x="6305" y="8387"/>
                  <a:pt x="6493" y="7980"/>
                </a:cubicBezTo>
                <a:cubicBezTo>
                  <a:pt x="6677" y="7572"/>
                  <a:pt x="6615" y="7672"/>
                  <a:pt x="6885" y="7550"/>
                </a:cubicBezTo>
                <a:cubicBezTo>
                  <a:pt x="7149" y="7433"/>
                  <a:pt x="7576" y="7025"/>
                  <a:pt x="8095" y="7261"/>
                </a:cubicBezTo>
                <a:cubicBezTo>
                  <a:pt x="8613" y="7499"/>
                  <a:pt x="9857" y="9018"/>
                  <a:pt x="9996" y="8990"/>
                </a:cubicBezTo>
                <a:cubicBezTo>
                  <a:pt x="10135" y="8962"/>
                  <a:pt x="9009" y="7498"/>
                  <a:pt x="8930" y="7095"/>
                </a:cubicBezTo>
                <a:cubicBezTo>
                  <a:pt x="8851" y="6692"/>
                  <a:pt x="9222" y="6456"/>
                  <a:pt x="9573" y="6258"/>
                </a:cubicBezTo>
                <a:cubicBezTo>
                  <a:pt x="9925" y="6060"/>
                  <a:pt x="10581" y="5918"/>
                  <a:pt x="10834" y="5807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8B014A5B-7B76-4C54-8708-F7EA2A43B9E9}"/>
              </a:ext>
            </a:extLst>
          </p:cNvPr>
          <p:cNvSpPr/>
          <p:nvPr/>
        </p:nvSpPr>
        <p:spPr>
          <a:xfrm>
            <a:off x="8345120" y="2663044"/>
            <a:ext cx="1968815" cy="2199136"/>
          </a:xfrm>
          <a:custGeom>
            <a:avLst/>
            <a:gdLst>
              <a:gd name="connsiteX0" fmla="*/ 0 w 3644182"/>
              <a:gd name="connsiteY0" fmla="*/ 941733 h 3257803"/>
              <a:gd name="connsiteX1" fmla="*/ 1436915 w 3644182"/>
              <a:gd name="connsiteY1" fmla="*/ 941733 h 3257803"/>
              <a:gd name="connsiteX2" fmla="*/ 1724297 w 3644182"/>
              <a:gd name="connsiteY2" fmla="*/ 314716 h 3257803"/>
              <a:gd name="connsiteX3" fmla="*/ 2286000 w 3644182"/>
              <a:gd name="connsiteY3" fmla="*/ 1207 h 3257803"/>
              <a:gd name="connsiteX4" fmla="*/ 3357155 w 3644182"/>
              <a:gd name="connsiteY4" fmla="*/ 419219 h 3257803"/>
              <a:gd name="connsiteX5" fmla="*/ 3526972 w 3644182"/>
              <a:gd name="connsiteY5" fmla="*/ 1581813 h 3257803"/>
              <a:gd name="connsiteX6" fmla="*/ 3566160 w 3644182"/>
              <a:gd name="connsiteY6" fmla="*/ 2783596 h 3257803"/>
              <a:gd name="connsiteX7" fmla="*/ 2442755 w 3644182"/>
              <a:gd name="connsiteY7" fmla="*/ 3253859 h 3257803"/>
              <a:gd name="connsiteX8" fmla="*/ 1802675 w 3644182"/>
              <a:gd name="connsiteY8" fmla="*/ 2561527 h 3257803"/>
              <a:gd name="connsiteX9" fmla="*/ 1619795 w 3644182"/>
              <a:gd name="connsiteY9" fmla="*/ 1947573 h 3257803"/>
              <a:gd name="connsiteX10" fmla="*/ 182880 w 3644182"/>
              <a:gd name="connsiteY10" fmla="*/ 1908384 h 3257803"/>
              <a:gd name="connsiteX0" fmla="*/ 0 w 3637419"/>
              <a:gd name="connsiteY0" fmla="*/ 941733 h 3043390"/>
              <a:gd name="connsiteX1" fmla="*/ 1436915 w 3637419"/>
              <a:gd name="connsiteY1" fmla="*/ 941733 h 3043390"/>
              <a:gd name="connsiteX2" fmla="*/ 1724297 w 3637419"/>
              <a:gd name="connsiteY2" fmla="*/ 314716 h 3043390"/>
              <a:gd name="connsiteX3" fmla="*/ 2286000 w 3637419"/>
              <a:gd name="connsiteY3" fmla="*/ 1207 h 3043390"/>
              <a:gd name="connsiteX4" fmla="*/ 3357155 w 3637419"/>
              <a:gd name="connsiteY4" fmla="*/ 419219 h 3043390"/>
              <a:gd name="connsiteX5" fmla="*/ 3526972 w 3637419"/>
              <a:gd name="connsiteY5" fmla="*/ 1581813 h 3043390"/>
              <a:gd name="connsiteX6" fmla="*/ 3566160 w 3637419"/>
              <a:gd name="connsiteY6" fmla="*/ 2783596 h 3043390"/>
              <a:gd name="connsiteX7" fmla="*/ 2534195 w 3637419"/>
              <a:gd name="connsiteY7" fmla="*/ 3031790 h 3043390"/>
              <a:gd name="connsiteX8" fmla="*/ 1802675 w 3637419"/>
              <a:gd name="connsiteY8" fmla="*/ 2561527 h 3043390"/>
              <a:gd name="connsiteX9" fmla="*/ 1619795 w 3637419"/>
              <a:gd name="connsiteY9" fmla="*/ 1947573 h 3043390"/>
              <a:gd name="connsiteX10" fmla="*/ 182880 w 3637419"/>
              <a:gd name="connsiteY10" fmla="*/ 1908384 h 3043390"/>
              <a:gd name="connsiteX0" fmla="*/ 0 w 3536150"/>
              <a:gd name="connsiteY0" fmla="*/ 941733 h 3031790"/>
              <a:gd name="connsiteX1" fmla="*/ 1436915 w 3536150"/>
              <a:gd name="connsiteY1" fmla="*/ 941733 h 3031790"/>
              <a:gd name="connsiteX2" fmla="*/ 1724297 w 3536150"/>
              <a:gd name="connsiteY2" fmla="*/ 314716 h 3031790"/>
              <a:gd name="connsiteX3" fmla="*/ 2286000 w 3536150"/>
              <a:gd name="connsiteY3" fmla="*/ 1207 h 3031790"/>
              <a:gd name="connsiteX4" fmla="*/ 3357155 w 3536150"/>
              <a:gd name="connsiteY4" fmla="*/ 419219 h 3031790"/>
              <a:gd name="connsiteX5" fmla="*/ 3526972 w 3536150"/>
              <a:gd name="connsiteY5" fmla="*/ 1581813 h 3031790"/>
              <a:gd name="connsiteX6" fmla="*/ 3265714 w 3536150"/>
              <a:gd name="connsiteY6" fmla="*/ 2561527 h 3031790"/>
              <a:gd name="connsiteX7" fmla="*/ 2534195 w 3536150"/>
              <a:gd name="connsiteY7" fmla="*/ 3031790 h 3031790"/>
              <a:gd name="connsiteX8" fmla="*/ 1802675 w 3536150"/>
              <a:gd name="connsiteY8" fmla="*/ 2561527 h 3031790"/>
              <a:gd name="connsiteX9" fmla="*/ 1619795 w 3536150"/>
              <a:gd name="connsiteY9" fmla="*/ 1947573 h 3031790"/>
              <a:gd name="connsiteX10" fmla="*/ 182880 w 3536150"/>
              <a:gd name="connsiteY10" fmla="*/ 1908384 h 3031790"/>
              <a:gd name="connsiteX0" fmla="*/ 0 w 3531698"/>
              <a:gd name="connsiteY0" fmla="*/ 799990 h 2890047"/>
              <a:gd name="connsiteX1" fmla="*/ 1436915 w 3531698"/>
              <a:gd name="connsiteY1" fmla="*/ 799990 h 2890047"/>
              <a:gd name="connsiteX2" fmla="*/ 1724297 w 3531698"/>
              <a:gd name="connsiteY2" fmla="*/ 172973 h 2890047"/>
              <a:gd name="connsiteX3" fmla="*/ 2495006 w 3531698"/>
              <a:gd name="connsiteY3" fmla="*/ 3156 h 2890047"/>
              <a:gd name="connsiteX4" fmla="*/ 3357155 w 3531698"/>
              <a:gd name="connsiteY4" fmla="*/ 277476 h 2890047"/>
              <a:gd name="connsiteX5" fmla="*/ 3526972 w 3531698"/>
              <a:gd name="connsiteY5" fmla="*/ 1440070 h 2890047"/>
              <a:gd name="connsiteX6" fmla="*/ 3265714 w 3531698"/>
              <a:gd name="connsiteY6" fmla="*/ 2419784 h 2890047"/>
              <a:gd name="connsiteX7" fmla="*/ 2534195 w 3531698"/>
              <a:gd name="connsiteY7" fmla="*/ 2890047 h 2890047"/>
              <a:gd name="connsiteX8" fmla="*/ 1802675 w 3531698"/>
              <a:gd name="connsiteY8" fmla="*/ 2419784 h 2890047"/>
              <a:gd name="connsiteX9" fmla="*/ 1619795 w 3531698"/>
              <a:gd name="connsiteY9" fmla="*/ 1805830 h 2890047"/>
              <a:gd name="connsiteX10" fmla="*/ 182880 w 3531698"/>
              <a:gd name="connsiteY10" fmla="*/ 1766641 h 2890047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824937 h 2914994"/>
              <a:gd name="connsiteX1" fmla="*/ 1436915 w 3531698"/>
              <a:gd name="connsiteY1" fmla="*/ 824937 h 2914994"/>
              <a:gd name="connsiteX2" fmla="*/ 2495006 w 3531698"/>
              <a:gd name="connsiteY2" fmla="*/ 28103 h 2914994"/>
              <a:gd name="connsiteX3" fmla="*/ 3357155 w 3531698"/>
              <a:gd name="connsiteY3" fmla="*/ 302423 h 2914994"/>
              <a:gd name="connsiteX4" fmla="*/ 3526972 w 3531698"/>
              <a:gd name="connsiteY4" fmla="*/ 1465017 h 2914994"/>
              <a:gd name="connsiteX5" fmla="*/ 3265714 w 3531698"/>
              <a:gd name="connsiteY5" fmla="*/ 2444731 h 2914994"/>
              <a:gd name="connsiteX6" fmla="*/ 2534195 w 3531698"/>
              <a:gd name="connsiteY6" fmla="*/ 2914994 h 2914994"/>
              <a:gd name="connsiteX7" fmla="*/ 1802675 w 3531698"/>
              <a:gd name="connsiteY7" fmla="*/ 2444731 h 2914994"/>
              <a:gd name="connsiteX8" fmla="*/ 1619795 w 3531698"/>
              <a:gd name="connsiteY8" fmla="*/ 1830777 h 2914994"/>
              <a:gd name="connsiteX9" fmla="*/ 182880 w 3531698"/>
              <a:gd name="connsiteY9" fmla="*/ 1791588 h 2914994"/>
              <a:gd name="connsiteX0" fmla="*/ 0 w 3531698"/>
              <a:gd name="connsiteY0" fmla="*/ 824937 h 2934087"/>
              <a:gd name="connsiteX1" fmla="*/ 1436915 w 3531698"/>
              <a:gd name="connsiteY1" fmla="*/ 824937 h 2934087"/>
              <a:gd name="connsiteX2" fmla="*/ 2495006 w 3531698"/>
              <a:gd name="connsiteY2" fmla="*/ 28103 h 2934087"/>
              <a:gd name="connsiteX3" fmla="*/ 3357155 w 3531698"/>
              <a:gd name="connsiteY3" fmla="*/ 302423 h 2934087"/>
              <a:gd name="connsiteX4" fmla="*/ 3526972 w 3531698"/>
              <a:gd name="connsiteY4" fmla="*/ 1465017 h 2934087"/>
              <a:gd name="connsiteX5" fmla="*/ 3265714 w 3531698"/>
              <a:gd name="connsiteY5" fmla="*/ 2444731 h 2934087"/>
              <a:gd name="connsiteX6" fmla="*/ 2534195 w 3531698"/>
              <a:gd name="connsiteY6" fmla="*/ 2914994 h 2934087"/>
              <a:gd name="connsiteX7" fmla="*/ 1619795 w 3531698"/>
              <a:gd name="connsiteY7" fmla="*/ 1830777 h 2934087"/>
              <a:gd name="connsiteX8" fmla="*/ 182880 w 3531698"/>
              <a:gd name="connsiteY8" fmla="*/ 1791588 h 2934087"/>
              <a:gd name="connsiteX0" fmla="*/ 0 w 3531698"/>
              <a:gd name="connsiteY0" fmla="*/ 824937 h 2761792"/>
              <a:gd name="connsiteX1" fmla="*/ 1436915 w 3531698"/>
              <a:gd name="connsiteY1" fmla="*/ 824937 h 2761792"/>
              <a:gd name="connsiteX2" fmla="*/ 2495006 w 3531698"/>
              <a:gd name="connsiteY2" fmla="*/ 28103 h 2761792"/>
              <a:gd name="connsiteX3" fmla="*/ 3357155 w 3531698"/>
              <a:gd name="connsiteY3" fmla="*/ 302423 h 2761792"/>
              <a:gd name="connsiteX4" fmla="*/ 3526972 w 3531698"/>
              <a:gd name="connsiteY4" fmla="*/ 1465017 h 2761792"/>
              <a:gd name="connsiteX5" fmla="*/ 3265714 w 3531698"/>
              <a:gd name="connsiteY5" fmla="*/ 2444731 h 2761792"/>
              <a:gd name="connsiteX6" fmla="*/ 2508070 w 3531698"/>
              <a:gd name="connsiteY6" fmla="*/ 2732114 h 2761792"/>
              <a:gd name="connsiteX7" fmla="*/ 1619795 w 3531698"/>
              <a:gd name="connsiteY7" fmla="*/ 1830777 h 2761792"/>
              <a:gd name="connsiteX8" fmla="*/ 182880 w 3531698"/>
              <a:gd name="connsiteY8" fmla="*/ 1791588 h 2761792"/>
              <a:gd name="connsiteX0" fmla="*/ 0 w 3532305"/>
              <a:gd name="connsiteY0" fmla="*/ 716457 h 2653312"/>
              <a:gd name="connsiteX1" fmla="*/ 1436915 w 3532305"/>
              <a:gd name="connsiteY1" fmla="*/ 716457 h 2653312"/>
              <a:gd name="connsiteX2" fmla="*/ 2455818 w 3532305"/>
              <a:gd name="connsiteY2" fmla="*/ 50251 h 2653312"/>
              <a:gd name="connsiteX3" fmla="*/ 3357155 w 3532305"/>
              <a:gd name="connsiteY3" fmla="*/ 193943 h 2653312"/>
              <a:gd name="connsiteX4" fmla="*/ 3526972 w 3532305"/>
              <a:gd name="connsiteY4" fmla="*/ 1356537 h 2653312"/>
              <a:gd name="connsiteX5" fmla="*/ 3265714 w 3532305"/>
              <a:gd name="connsiteY5" fmla="*/ 2336251 h 2653312"/>
              <a:gd name="connsiteX6" fmla="*/ 2508070 w 3532305"/>
              <a:gd name="connsiteY6" fmla="*/ 2623634 h 2653312"/>
              <a:gd name="connsiteX7" fmla="*/ 1619795 w 3532305"/>
              <a:gd name="connsiteY7" fmla="*/ 1722297 h 2653312"/>
              <a:gd name="connsiteX8" fmla="*/ 182880 w 3532305"/>
              <a:gd name="connsiteY8" fmla="*/ 1683108 h 2653312"/>
              <a:gd name="connsiteX0" fmla="*/ 0 w 3532305"/>
              <a:gd name="connsiteY0" fmla="*/ 716457 h 2509856"/>
              <a:gd name="connsiteX1" fmla="*/ 1436915 w 3532305"/>
              <a:gd name="connsiteY1" fmla="*/ 716457 h 2509856"/>
              <a:gd name="connsiteX2" fmla="*/ 2455818 w 3532305"/>
              <a:gd name="connsiteY2" fmla="*/ 50251 h 2509856"/>
              <a:gd name="connsiteX3" fmla="*/ 3357155 w 3532305"/>
              <a:gd name="connsiteY3" fmla="*/ 193943 h 2509856"/>
              <a:gd name="connsiteX4" fmla="*/ 3526972 w 3532305"/>
              <a:gd name="connsiteY4" fmla="*/ 1356537 h 2509856"/>
              <a:gd name="connsiteX5" fmla="*/ 3265714 w 3532305"/>
              <a:gd name="connsiteY5" fmla="*/ 2336251 h 2509856"/>
              <a:gd name="connsiteX6" fmla="*/ 2481944 w 3532305"/>
              <a:gd name="connsiteY6" fmla="*/ 2453817 h 2509856"/>
              <a:gd name="connsiteX7" fmla="*/ 1619795 w 3532305"/>
              <a:gd name="connsiteY7" fmla="*/ 1722297 h 2509856"/>
              <a:gd name="connsiteX8" fmla="*/ 182880 w 3532305"/>
              <a:gd name="connsiteY8" fmla="*/ 1683108 h 2509856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82880 w 3532305"/>
              <a:gd name="connsiteY8" fmla="*/ 1683108 h 2522370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30629 w 3532305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63040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0394"/>
              <a:gd name="connsiteY0" fmla="*/ 853934 h 2544208"/>
              <a:gd name="connsiteX1" fmla="*/ 1306286 w 3400394"/>
              <a:gd name="connsiteY1" fmla="*/ 736368 h 2544208"/>
              <a:gd name="connsiteX2" fmla="*/ 2416629 w 3400394"/>
              <a:gd name="connsiteY2" fmla="*/ 44037 h 2544208"/>
              <a:gd name="connsiteX3" fmla="*/ 3226526 w 3400394"/>
              <a:gd name="connsiteY3" fmla="*/ 213854 h 2544208"/>
              <a:gd name="connsiteX4" fmla="*/ 3396343 w 3400394"/>
              <a:gd name="connsiteY4" fmla="*/ 1376448 h 2544208"/>
              <a:gd name="connsiteX5" fmla="*/ 3135085 w 3400394"/>
              <a:gd name="connsiteY5" fmla="*/ 2356162 h 2544208"/>
              <a:gd name="connsiteX6" fmla="*/ 2351315 w 3400394"/>
              <a:gd name="connsiteY6" fmla="*/ 2473728 h 2544208"/>
              <a:gd name="connsiteX7" fmla="*/ 1384663 w 3400394"/>
              <a:gd name="connsiteY7" fmla="*/ 1546266 h 2544208"/>
              <a:gd name="connsiteX8" fmla="*/ 0 w 3400394"/>
              <a:gd name="connsiteY8" fmla="*/ 1494014 h 2544208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494014 h 2537261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741995 h 2537261"/>
              <a:gd name="connsiteX9" fmla="*/ 0 w 3400394"/>
              <a:gd name="connsiteY9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679183 h 2537261"/>
              <a:gd name="connsiteX9" fmla="*/ 0 w 3400394"/>
              <a:gd name="connsiteY9" fmla="*/ 1698153 h 2537261"/>
              <a:gd name="connsiteX0" fmla="*/ 0 w 3383023"/>
              <a:gd name="connsiteY0" fmla="*/ 744013 h 2537261"/>
              <a:gd name="connsiteX1" fmla="*/ 1288915 w 3383023"/>
              <a:gd name="connsiteY1" fmla="*/ 736368 h 2537261"/>
              <a:gd name="connsiteX2" fmla="*/ 2399258 w 3383023"/>
              <a:gd name="connsiteY2" fmla="*/ 44037 h 2537261"/>
              <a:gd name="connsiteX3" fmla="*/ 3209155 w 3383023"/>
              <a:gd name="connsiteY3" fmla="*/ 213854 h 2537261"/>
              <a:gd name="connsiteX4" fmla="*/ 3378972 w 3383023"/>
              <a:gd name="connsiteY4" fmla="*/ 1376448 h 2537261"/>
              <a:gd name="connsiteX5" fmla="*/ 3117714 w 3383023"/>
              <a:gd name="connsiteY5" fmla="*/ 2356162 h 2537261"/>
              <a:gd name="connsiteX6" fmla="*/ 2333944 w 3383023"/>
              <a:gd name="connsiteY6" fmla="*/ 2473728 h 2537261"/>
              <a:gd name="connsiteX7" fmla="*/ 1280438 w 3383023"/>
              <a:gd name="connsiteY7" fmla="*/ 1640483 h 2537261"/>
              <a:gd name="connsiteX8" fmla="*/ 877081 w 3383023"/>
              <a:gd name="connsiteY8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1288915 w 3383023"/>
              <a:gd name="connsiteY2" fmla="*/ 736368 h 2537261"/>
              <a:gd name="connsiteX3" fmla="*/ 2399258 w 3383023"/>
              <a:gd name="connsiteY3" fmla="*/ 44037 h 2537261"/>
              <a:gd name="connsiteX4" fmla="*/ 3209155 w 3383023"/>
              <a:gd name="connsiteY4" fmla="*/ 213854 h 2537261"/>
              <a:gd name="connsiteX5" fmla="*/ 3378972 w 3383023"/>
              <a:gd name="connsiteY5" fmla="*/ 1376448 h 2537261"/>
              <a:gd name="connsiteX6" fmla="*/ 3117714 w 3383023"/>
              <a:gd name="connsiteY6" fmla="*/ 2356162 h 2537261"/>
              <a:gd name="connsiteX7" fmla="*/ 2333944 w 3383023"/>
              <a:gd name="connsiteY7" fmla="*/ 2473728 h 2537261"/>
              <a:gd name="connsiteX8" fmla="*/ 1280438 w 3383023"/>
              <a:gd name="connsiteY8" fmla="*/ 1640483 h 2537261"/>
              <a:gd name="connsiteX9" fmla="*/ 877081 w 3383023"/>
              <a:gd name="connsiteY9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981307 w 3383023"/>
              <a:gd name="connsiteY2" fmla="*/ 721303 h 2537261"/>
              <a:gd name="connsiteX3" fmla="*/ 1288915 w 3383023"/>
              <a:gd name="connsiteY3" fmla="*/ 736368 h 2537261"/>
              <a:gd name="connsiteX4" fmla="*/ 2399258 w 3383023"/>
              <a:gd name="connsiteY4" fmla="*/ 44037 h 2537261"/>
              <a:gd name="connsiteX5" fmla="*/ 3209155 w 3383023"/>
              <a:gd name="connsiteY5" fmla="*/ 213854 h 2537261"/>
              <a:gd name="connsiteX6" fmla="*/ 3378972 w 3383023"/>
              <a:gd name="connsiteY6" fmla="*/ 1376448 h 2537261"/>
              <a:gd name="connsiteX7" fmla="*/ 3117714 w 3383023"/>
              <a:gd name="connsiteY7" fmla="*/ 2356162 h 2537261"/>
              <a:gd name="connsiteX8" fmla="*/ 2333944 w 3383023"/>
              <a:gd name="connsiteY8" fmla="*/ 2473728 h 2537261"/>
              <a:gd name="connsiteX9" fmla="*/ 1280438 w 3383023"/>
              <a:gd name="connsiteY9" fmla="*/ 1640483 h 2537261"/>
              <a:gd name="connsiteX10" fmla="*/ 877081 w 3383023"/>
              <a:gd name="connsiteY10" fmla="*/ 1679183 h 2537261"/>
              <a:gd name="connsiteX0" fmla="*/ 104226 w 2505942"/>
              <a:gd name="connsiteY0" fmla="*/ 721303 h 2537261"/>
              <a:gd name="connsiteX1" fmla="*/ 104226 w 2505942"/>
              <a:gd name="connsiteY1" fmla="*/ 721303 h 2537261"/>
              <a:gd name="connsiteX2" fmla="*/ 411834 w 2505942"/>
              <a:gd name="connsiteY2" fmla="*/ 736368 h 2537261"/>
              <a:gd name="connsiteX3" fmla="*/ 1522177 w 2505942"/>
              <a:gd name="connsiteY3" fmla="*/ 44037 h 2537261"/>
              <a:gd name="connsiteX4" fmla="*/ 2332074 w 2505942"/>
              <a:gd name="connsiteY4" fmla="*/ 213854 h 2537261"/>
              <a:gd name="connsiteX5" fmla="*/ 2501891 w 2505942"/>
              <a:gd name="connsiteY5" fmla="*/ 1376448 h 2537261"/>
              <a:gd name="connsiteX6" fmla="*/ 2240633 w 2505942"/>
              <a:gd name="connsiteY6" fmla="*/ 2356162 h 2537261"/>
              <a:gd name="connsiteX7" fmla="*/ 1456863 w 2505942"/>
              <a:gd name="connsiteY7" fmla="*/ 2473728 h 2537261"/>
              <a:gd name="connsiteX8" fmla="*/ 403357 w 2505942"/>
              <a:gd name="connsiteY8" fmla="*/ 1640483 h 2537261"/>
              <a:gd name="connsiteX9" fmla="*/ 0 w 2505942"/>
              <a:gd name="connsiteY9" fmla="*/ 1679183 h 2537261"/>
              <a:gd name="connsiteX0" fmla="*/ 104226 w 2505942"/>
              <a:gd name="connsiteY0" fmla="*/ 721303 h 2533790"/>
              <a:gd name="connsiteX1" fmla="*/ 104226 w 2505942"/>
              <a:gd name="connsiteY1" fmla="*/ 721303 h 2533790"/>
              <a:gd name="connsiteX2" fmla="*/ 411834 w 2505942"/>
              <a:gd name="connsiteY2" fmla="*/ 736368 h 2533790"/>
              <a:gd name="connsiteX3" fmla="*/ 1522177 w 2505942"/>
              <a:gd name="connsiteY3" fmla="*/ 44037 h 2533790"/>
              <a:gd name="connsiteX4" fmla="*/ 2332074 w 2505942"/>
              <a:gd name="connsiteY4" fmla="*/ 213854 h 2533790"/>
              <a:gd name="connsiteX5" fmla="*/ 2501891 w 2505942"/>
              <a:gd name="connsiteY5" fmla="*/ 1376448 h 2533790"/>
              <a:gd name="connsiteX6" fmla="*/ 2240633 w 2505942"/>
              <a:gd name="connsiteY6" fmla="*/ 2356162 h 2533790"/>
              <a:gd name="connsiteX7" fmla="*/ 1456863 w 2505942"/>
              <a:gd name="connsiteY7" fmla="*/ 2473728 h 2533790"/>
              <a:gd name="connsiteX8" fmla="*/ 403357 w 2505942"/>
              <a:gd name="connsiteY8" fmla="*/ 1687591 h 2533790"/>
              <a:gd name="connsiteX9" fmla="*/ 0 w 2505942"/>
              <a:gd name="connsiteY9" fmla="*/ 1679183 h 2533790"/>
              <a:gd name="connsiteX0" fmla="*/ 104226 w 2505942"/>
              <a:gd name="connsiteY0" fmla="*/ 717816 h 2530303"/>
              <a:gd name="connsiteX1" fmla="*/ 104226 w 2505942"/>
              <a:gd name="connsiteY1" fmla="*/ 717816 h 2530303"/>
              <a:gd name="connsiteX2" fmla="*/ 272865 w 2505942"/>
              <a:gd name="connsiteY2" fmla="*/ 685772 h 2530303"/>
              <a:gd name="connsiteX3" fmla="*/ 1522177 w 2505942"/>
              <a:gd name="connsiteY3" fmla="*/ 40550 h 2530303"/>
              <a:gd name="connsiteX4" fmla="*/ 2332074 w 2505942"/>
              <a:gd name="connsiteY4" fmla="*/ 210367 h 2530303"/>
              <a:gd name="connsiteX5" fmla="*/ 2501891 w 2505942"/>
              <a:gd name="connsiteY5" fmla="*/ 1372961 h 2530303"/>
              <a:gd name="connsiteX6" fmla="*/ 2240633 w 2505942"/>
              <a:gd name="connsiteY6" fmla="*/ 2352675 h 2530303"/>
              <a:gd name="connsiteX7" fmla="*/ 1456863 w 2505942"/>
              <a:gd name="connsiteY7" fmla="*/ 2470241 h 2530303"/>
              <a:gd name="connsiteX8" fmla="*/ 403357 w 2505942"/>
              <a:gd name="connsiteY8" fmla="*/ 1684104 h 2530303"/>
              <a:gd name="connsiteX9" fmla="*/ 0 w 2505942"/>
              <a:gd name="connsiteY9" fmla="*/ 1675696 h 2530303"/>
              <a:gd name="connsiteX0" fmla="*/ 382165 w 2783881"/>
              <a:gd name="connsiteY0" fmla="*/ 717815 h 2530302"/>
              <a:gd name="connsiteX1" fmla="*/ 0 w 2783881"/>
              <a:gd name="connsiteY1" fmla="*/ 655003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0 w 2783881"/>
              <a:gd name="connsiteY0" fmla="*/ 655003 h 2530302"/>
              <a:gd name="connsiteX1" fmla="*/ 550804 w 2783881"/>
              <a:gd name="connsiteY1" fmla="*/ 685771 h 2530302"/>
              <a:gd name="connsiteX2" fmla="*/ 1800116 w 2783881"/>
              <a:gd name="connsiteY2" fmla="*/ 40549 h 2530302"/>
              <a:gd name="connsiteX3" fmla="*/ 2610013 w 2783881"/>
              <a:gd name="connsiteY3" fmla="*/ 210366 h 2530302"/>
              <a:gd name="connsiteX4" fmla="*/ 2779830 w 2783881"/>
              <a:gd name="connsiteY4" fmla="*/ 1372960 h 2530302"/>
              <a:gd name="connsiteX5" fmla="*/ 2518572 w 2783881"/>
              <a:gd name="connsiteY5" fmla="*/ 2352674 h 2530302"/>
              <a:gd name="connsiteX6" fmla="*/ 1734802 w 2783881"/>
              <a:gd name="connsiteY6" fmla="*/ 2470240 h 2530302"/>
              <a:gd name="connsiteX7" fmla="*/ 681296 w 2783881"/>
              <a:gd name="connsiteY7" fmla="*/ 1684103 h 2530302"/>
              <a:gd name="connsiteX8" fmla="*/ 277939 w 2783881"/>
              <a:gd name="connsiteY8" fmla="*/ 1675695 h 2530302"/>
              <a:gd name="connsiteX0" fmla="*/ 0 w 2783881"/>
              <a:gd name="connsiteY0" fmla="*/ 655003 h 2530302"/>
              <a:gd name="connsiteX1" fmla="*/ 287650 w 2783881"/>
              <a:gd name="connsiteY1" fmla="*/ 686407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9711 w 2505942"/>
              <a:gd name="connsiteY0" fmla="*/ 686407 h 2530302"/>
              <a:gd name="connsiteX1" fmla="*/ 272865 w 2505942"/>
              <a:gd name="connsiteY1" fmla="*/ 685771 h 2530302"/>
              <a:gd name="connsiteX2" fmla="*/ 1522177 w 2505942"/>
              <a:gd name="connsiteY2" fmla="*/ 40549 h 2530302"/>
              <a:gd name="connsiteX3" fmla="*/ 2332074 w 2505942"/>
              <a:gd name="connsiteY3" fmla="*/ 210366 h 2530302"/>
              <a:gd name="connsiteX4" fmla="*/ 2501891 w 2505942"/>
              <a:gd name="connsiteY4" fmla="*/ 1372960 h 2530302"/>
              <a:gd name="connsiteX5" fmla="*/ 2240633 w 2505942"/>
              <a:gd name="connsiteY5" fmla="*/ 2352674 h 2530302"/>
              <a:gd name="connsiteX6" fmla="*/ 1456863 w 2505942"/>
              <a:gd name="connsiteY6" fmla="*/ 2470240 h 2530302"/>
              <a:gd name="connsiteX7" fmla="*/ 403357 w 2505942"/>
              <a:gd name="connsiteY7" fmla="*/ 1684103 h 2530302"/>
              <a:gd name="connsiteX8" fmla="*/ 0 w 2505942"/>
              <a:gd name="connsiteY8" fmla="*/ 1675695 h 2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42" h="2530302">
                <a:moveTo>
                  <a:pt x="9711" y="686407"/>
                </a:moveTo>
                <a:cubicBezTo>
                  <a:pt x="101512" y="691535"/>
                  <a:pt x="20787" y="793414"/>
                  <a:pt x="272865" y="685771"/>
                </a:cubicBezTo>
                <a:cubicBezTo>
                  <a:pt x="524943" y="578128"/>
                  <a:pt x="1178976" y="119783"/>
                  <a:pt x="1522177" y="40549"/>
                </a:cubicBezTo>
                <a:cubicBezTo>
                  <a:pt x="1865379" y="-38685"/>
                  <a:pt x="2168788" y="-11702"/>
                  <a:pt x="2332074" y="210366"/>
                </a:cubicBezTo>
                <a:cubicBezTo>
                  <a:pt x="2495360" y="432434"/>
                  <a:pt x="2517131" y="1015909"/>
                  <a:pt x="2501891" y="1372960"/>
                </a:cubicBezTo>
                <a:cubicBezTo>
                  <a:pt x="2486651" y="1730011"/>
                  <a:pt x="2414804" y="2169794"/>
                  <a:pt x="2240633" y="2352674"/>
                </a:cubicBezTo>
                <a:cubicBezTo>
                  <a:pt x="2066462" y="2535554"/>
                  <a:pt x="1763076" y="2581669"/>
                  <a:pt x="1456863" y="2470240"/>
                </a:cubicBezTo>
                <a:cubicBezTo>
                  <a:pt x="1150650" y="2358812"/>
                  <a:pt x="651958" y="1840082"/>
                  <a:pt x="403357" y="1684103"/>
                </a:cubicBezTo>
                <a:cubicBezTo>
                  <a:pt x="154756" y="1528124"/>
                  <a:pt x="216301" y="1666083"/>
                  <a:pt x="0" y="1675695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6B88B257-4DAE-430C-BF51-21B9C41E1B01}"/>
              </a:ext>
            </a:extLst>
          </p:cNvPr>
          <p:cNvSpPr/>
          <p:nvPr/>
        </p:nvSpPr>
        <p:spPr>
          <a:xfrm>
            <a:off x="10885700" y="2465346"/>
            <a:ext cx="1314324" cy="2653523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  <a:gd name="connsiteX0" fmla="*/ 2879769 w 2902424"/>
              <a:gd name="connsiteY0" fmla="*/ 582411 h 1644766"/>
              <a:gd name="connsiteX1" fmla="*/ 1529685 w 2902424"/>
              <a:gd name="connsiteY1" fmla="*/ 523977 h 1644766"/>
              <a:gd name="connsiteX2" fmla="*/ 1360046 w 2902424"/>
              <a:gd name="connsiteY2" fmla="*/ 489464 h 1644766"/>
              <a:gd name="connsiteX3" fmla="*/ 21491 w 2902424"/>
              <a:gd name="connsiteY3" fmla="*/ 3765 h 1644766"/>
              <a:gd name="connsiteX4" fmla="*/ 508287 w 2902424"/>
              <a:gd name="connsiteY4" fmla="*/ 784813 h 1644766"/>
              <a:gd name="connsiteX5" fmla="*/ 152118 w 2902424"/>
              <a:gd name="connsiteY5" fmla="*/ 1641055 h 1644766"/>
              <a:gd name="connsiteX6" fmla="*/ 1563938 w 2902424"/>
              <a:gd name="connsiteY6" fmla="*/ 1091944 h 1644766"/>
              <a:gd name="connsiteX7" fmla="*/ 2902424 w 2902424"/>
              <a:gd name="connsiteY7" fmla="*/ 999509 h 1644766"/>
              <a:gd name="connsiteX0" fmla="*/ 2879769 w 2902424"/>
              <a:gd name="connsiteY0" fmla="*/ 582411 h 1647151"/>
              <a:gd name="connsiteX1" fmla="*/ 1529685 w 2902424"/>
              <a:gd name="connsiteY1" fmla="*/ 523977 h 1647151"/>
              <a:gd name="connsiteX2" fmla="*/ 1360046 w 2902424"/>
              <a:gd name="connsiteY2" fmla="*/ 489464 h 1647151"/>
              <a:gd name="connsiteX3" fmla="*/ 21491 w 2902424"/>
              <a:gd name="connsiteY3" fmla="*/ 3765 h 1647151"/>
              <a:gd name="connsiteX4" fmla="*/ 508287 w 2902424"/>
              <a:gd name="connsiteY4" fmla="*/ 784813 h 1647151"/>
              <a:gd name="connsiteX5" fmla="*/ 152118 w 2902424"/>
              <a:gd name="connsiteY5" fmla="*/ 1641055 h 1647151"/>
              <a:gd name="connsiteX6" fmla="*/ 1358703 w 2902424"/>
              <a:gd name="connsiteY6" fmla="*/ 1164560 h 1647151"/>
              <a:gd name="connsiteX7" fmla="*/ 1563938 w 2902424"/>
              <a:gd name="connsiteY7" fmla="*/ 1091944 h 1647151"/>
              <a:gd name="connsiteX8" fmla="*/ 2902424 w 2902424"/>
              <a:gd name="connsiteY8" fmla="*/ 999509 h 1647151"/>
              <a:gd name="connsiteX0" fmla="*/ 2879769 w 2879769"/>
              <a:gd name="connsiteY0" fmla="*/ 582411 h 1647151"/>
              <a:gd name="connsiteX1" fmla="*/ 1529685 w 2879769"/>
              <a:gd name="connsiteY1" fmla="*/ 523977 h 1647151"/>
              <a:gd name="connsiteX2" fmla="*/ 1360046 w 2879769"/>
              <a:gd name="connsiteY2" fmla="*/ 489464 h 1647151"/>
              <a:gd name="connsiteX3" fmla="*/ 21491 w 2879769"/>
              <a:gd name="connsiteY3" fmla="*/ 3765 h 1647151"/>
              <a:gd name="connsiteX4" fmla="*/ 508287 w 2879769"/>
              <a:gd name="connsiteY4" fmla="*/ 784813 h 1647151"/>
              <a:gd name="connsiteX5" fmla="*/ 152118 w 2879769"/>
              <a:gd name="connsiteY5" fmla="*/ 1641055 h 1647151"/>
              <a:gd name="connsiteX6" fmla="*/ 1358703 w 2879769"/>
              <a:gd name="connsiteY6" fmla="*/ 1164560 h 1647151"/>
              <a:gd name="connsiteX7" fmla="*/ 1563938 w 2879769"/>
              <a:gd name="connsiteY7" fmla="*/ 1091944 h 1647151"/>
              <a:gd name="connsiteX0" fmla="*/ 1529685 w 1563938"/>
              <a:gd name="connsiteY0" fmla="*/ 523977 h 1647151"/>
              <a:gd name="connsiteX1" fmla="*/ 1360046 w 1563938"/>
              <a:gd name="connsiteY1" fmla="*/ 489464 h 1647151"/>
              <a:gd name="connsiteX2" fmla="*/ 21491 w 1563938"/>
              <a:gd name="connsiteY2" fmla="*/ 3765 h 1647151"/>
              <a:gd name="connsiteX3" fmla="*/ 508287 w 1563938"/>
              <a:gd name="connsiteY3" fmla="*/ 784813 h 1647151"/>
              <a:gd name="connsiteX4" fmla="*/ 152118 w 1563938"/>
              <a:gd name="connsiteY4" fmla="*/ 1641055 h 1647151"/>
              <a:gd name="connsiteX5" fmla="*/ 1358703 w 1563938"/>
              <a:gd name="connsiteY5" fmla="*/ 1164560 h 1647151"/>
              <a:gd name="connsiteX6" fmla="*/ 1563938 w 1563938"/>
              <a:gd name="connsiteY6" fmla="*/ 1091944 h 16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38" h="1647151">
                <a:moveTo>
                  <a:pt x="1529685" y="523977"/>
                </a:moveTo>
                <a:cubicBezTo>
                  <a:pt x="1276398" y="508486"/>
                  <a:pt x="1611412" y="576166"/>
                  <a:pt x="1360046" y="489464"/>
                </a:cubicBezTo>
                <a:cubicBezTo>
                  <a:pt x="1108680" y="402762"/>
                  <a:pt x="163451" y="-45460"/>
                  <a:pt x="21491" y="3765"/>
                </a:cubicBezTo>
                <a:cubicBezTo>
                  <a:pt x="-120469" y="52990"/>
                  <a:pt x="486516" y="511931"/>
                  <a:pt x="508287" y="784813"/>
                </a:cubicBezTo>
                <a:cubicBezTo>
                  <a:pt x="530058" y="1057695"/>
                  <a:pt x="10382" y="1577764"/>
                  <a:pt x="152118" y="1641055"/>
                </a:cubicBezTo>
                <a:cubicBezTo>
                  <a:pt x="293854" y="1704346"/>
                  <a:pt x="1123400" y="1256078"/>
                  <a:pt x="1358703" y="1164560"/>
                </a:cubicBezTo>
                <a:cubicBezTo>
                  <a:pt x="1594006" y="1073042"/>
                  <a:pt x="1306651" y="1119452"/>
                  <a:pt x="1563938" y="1091944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3850D1B-E071-4D57-94B2-1173DF44B953}"/>
              </a:ext>
            </a:extLst>
          </p:cNvPr>
          <p:cNvSpPr/>
          <p:nvPr/>
        </p:nvSpPr>
        <p:spPr>
          <a:xfrm>
            <a:off x="3610510" y="37888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CE94F26-96DB-4F5C-AEB4-6BB1D3D5233F}"/>
              </a:ext>
            </a:extLst>
          </p:cNvPr>
          <p:cNvSpPr/>
          <p:nvPr/>
        </p:nvSpPr>
        <p:spPr>
          <a:xfrm>
            <a:off x="3189824" y="34438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605816A-3A02-4FBE-AAB3-4BA7E25A5520}"/>
              </a:ext>
            </a:extLst>
          </p:cNvPr>
          <p:cNvSpPr/>
          <p:nvPr/>
        </p:nvSpPr>
        <p:spPr>
          <a:xfrm>
            <a:off x="3154358" y="3738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FA11373-6A27-4596-9E38-BFE7DDE08E8C}"/>
              </a:ext>
            </a:extLst>
          </p:cNvPr>
          <p:cNvSpPr/>
          <p:nvPr/>
        </p:nvSpPr>
        <p:spPr>
          <a:xfrm>
            <a:off x="3957112" y="372784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B5E565C-4FBC-48B6-AF08-27604D21E59C}"/>
              </a:ext>
            </a:extLst>
          </p:cNvPr>
          <p:cNvSpPr/>
          <p:nvPr/>
        </p:nvSpPr>
        <p:spPr>
          <a:xfrm>
            <a:off x="350161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2E20586-ABD6-42C8-8926-686C4B0A0FF1}"/>
              </a:ext>
            </a:extLst>
          </p:cNvPr>
          <p:cNvSpPr/>
          <p:nvPr/>
        </p:nvSpPr>
        <p:spPr>
          <a:xfrm>
            <a:off x="3960790" y="348248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EBB45FE-CF51-4D80-8C85-4AD6E8A21E38}"/>
              </a:ext>
            </a:extLst>
          </p:cNvPr>
          <p:cNvSpPr/>
          <p:nvPr/>
        </p:nvSpPr>
        <p:spPr>
          <a:xfrm>
            <a:off x="4392420" y="399315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9CCC941-8A52-4821-8FB8-5D990DF8F328}"/>
              </a:ext>
            </a:extLst>
          </p:cNvPr>
          <p:cNvSpPr/>
          <p:nvPr/>
        </p:nvSpPr>
        <p:spPr>
          <a:xfrm>
            <a:off x="6029752" y="346443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E2644F-B138-464E-AE25-DB91EABAEC6A}"/>
              </a:ext>
            </a:extLst>
          </p:cNvPr>
          <p:cNvSpPr/>
          <p:nvPr/>
        </p:nvSpPr>
        <p:spPr>
          <a:xfrm>
            <a:off x="3776790" y="3340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3FC79CB-B5B7-479A-AD9D-7AAA8049F378}"/>
              </a:ext>
            </a:extLst>
          </p:cNvPr>
          <p:cNvSpPr/>
          <p:nvPr/>
        </p:nvSpPr>
        <p:spPr>
          <a:xfrm>
            <a:off x="3786418" y="391240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1BF6CD5E-CB05-4FC7-BF97-2E959786EF69}"/>
              </a:ext>
            </a:extLst>
          </p:cNvPr>
          <p:cNvSpPr/>
          <p:nvPr/>
        </p:nvSpPr>
        <p:spPr>
          <a:xfrm>
            <a:off x="3367266" y="39896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30F3919-425E-4D2E-9C75-D101FC6D07C6}"/>
              </a:ext>
            </a:extLst>
          </p:cNvPr>
          <p:cNvSpPr/>
          <p:nvPr/>
        </p:nvSpPr>
        <p:spPr>
          <a:xfrm>
            <a:off x="2812221" y="351905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E6AA7D5-0FC3-4213-9CE0-06677BFD5646}"/>
              </a:ext>
            </a:extLst>
          </p:cNvPr>
          <p:cNvSpPr/>
          <p:nvPr/>
        </p:nvSpPr>
        <p:spPr>
          <a:xfrm>
            <a:off x="4577650" y="3637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CCE44BB4-769F-46F0-BEB4-33C7FC3B2DE9}"/>
              </a:ext>
            </a:extLst>
          </p:cNvPr>
          <p:cNvSpPr/>
          <p:nvPr/>
        </p:nvSpPr>
        <p:spPr>
          <a:xfrm>
            <a:off x="4251992" y="33900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EFEA186A-88B2-435E-9FEB-C60D1F65E621}"/>
              </a:ext>
            </a:extLst>
          </p:cNvPr>
          <p:cNvSpPr/>
          <p:nvPr/>
        </p:nvSpPr>
        <p:spPr>
          <a:xfrm>
            <a:off x="2471002" y="39349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DE0743D-09AB-4592-BC5D-8B0B1A8BED65}"/>
              </a:ext>
            </a:extLst>
          </p:cNvPr>
          <p:cNvSpPr/>
          <p:nvPr/>
        </p:nvSpPr>
        <p:spPr>
          <a:xfrm>
            <a:off x="2425872" y="32378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73BD60E0-88E8-49ED-BC17-0CAC82159C47}"/>
              </a:ext>
            </a:extLst>
          </p:cNvPr>
          <p:cNvSpPr/>
          <p:nvPr/>
        </p:nvSpPr>
        <p:spPr>
          <a:xfrm>
            <a:off x="2854689" y="39028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9AB6E69-4ECD-43BB-B765-596C5B01FAE6}"/>
              </a:ext>
            </a:extLst>
          </p:cNvPr>
          <p:cNvSpPr/>
          <p:nvPr/>
        </p:nvSpPr>
        <p:spPr>
          <a:xfrm>
            <a:off x="4858214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D53E6A9-2C6D-498C-AF8E-30BCF533D43D}"/>
              </a:ext>
            </a:extLst>
          </p:cNvPr>
          <p:cNvSpPr/>
          <p:nvPr/>
        </p:nvSpPr>
        <p:spPr>
          <a:xfrm>
            <a:off x="4727194" y="34690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6BE68B64-225E-4410-A1DA-473C172B30E9}"/>
              </a:ext>
            </a:extLst>
          </p:cNvPr>
          <p:cNvSpPr/>
          <p:nvPr/>
        </p:nvSpPr>
        <p:spPr>
          <a:xfrm>
            <a:off x="5896490" y="374634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FB0631A-76C3-43C7-A339-B9AFFD2A49B3}"/>
              </a:ext>
            </a:extLst>
          </p:cNvPr>
          <p:cNvSpPr/>
          <p:nvPr/>
        </p:nvSpPr>
        <p:spPr>
          <a:xfrm>
            <a:off x="6192588" y="36732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D5CBB37E-9FFB-489D-936E-40BAC427F26B}"/>
              </a:ext>
            </a:extLst>
          </p:cNvPr>
          <p:cNvSpPr/>
          <p:nvPr/>
        </p:nvSpPr>
        <p:spPr>
          <a:xfrm>
            <a:off x="6699883" y="331975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A7F934B0-F018-4868-B353-5AF805AA42BF}"/>
              </a:ext>
            </a:extLst>
          </p:cNvPr>
          <p:cNvSpPr/>
          <p:nvPr/>
        </p:nvSpPr>
        <p:spPr>
          <a:xfrm>
            <a:off x="6173631" y="389499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95312CA8-CFB7-4292-BD26-58437F0DEBE9}"/>
              </a:ext>
            </a:extLst>
          </p:cNvPr>
          <p:cNvSpPr/>
          <p:nvPr/>
        </p:nvSpPr>
        <p:spPr>
          <a:xfrm>
            <a:off x="6367796" y="34092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DD88FE2-8C98-4B23-9B2E-67EBA6C5B0AF}"/>
              </a:ext>
            </a:extLst>
          </p:cNvPr>
          <p:cNvSpPr/>
          <p:nvPr/>
        </p:nvSpPr>
        <p:spPr>
          <a:xfrm>
            <a:off x="6955967" y="398918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5012496E-2CEF-4F8F-ADDC-D5C8EC2EAED9}"/>
              </a:ext>
            </a:extLst>
          </p:cNvPr>
          <p:cNvSpPr/>
          <p:nvPr/>
        </p:nvSpPr>
        <p:spPr>
          <a:xfrm>
            <a:off x="670844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6E6D9B4-6224-4C88-B669-C0366F96F4CC}"/>
              </a:ext>
            </a:extLst>
          </p:cNvPr>
          <p:cNvSpPr/>
          <p:nvPr/>
        </p:nvSpPr>
        <p:spPr>
          <a:xfrm>
            <a:off x="7293935" y="336334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1BC9AE6E-ADF8-4725-AECD-F86350EA7F4A}"/>
              </a:ext>
            </a:extLst>
          </p:cNvPr>
          <p:cNvSpPr/>
          <p:nvPr/>
        </p:nvSpPr>
        <p:spPr>
          <a:xfrm>
            <a:off x="7784584" y="355309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05A8530-48AA-46F0-9734-763D65C9BEA7}"/>
              </a:ext>
            </a:extLst>
          </p:cNvPr>
          <p:cNvSpPr/>
          <p:nvPr/>
        </p:nvSpPr>
        <p:spPr>
          <a:xfrm>
            <a:off x="7122209" y="364137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D0AF54F-63F3-4127-9334-7683B448FE26}"/>
              </a:ext>
            </a:extLst>
          </p:cNvPr>
          <p:cNvSpPr/>
          <p:nvPr/>
        </p:nvSpPr>
        <p:spPr>
          <a:xfrm>
            <a:off x="7487841" y="38577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C6AC33AF-7640-4909-997F-11C148BDCAE4}"/>
              </a:ext>
            </a:extLst>
          </p:cNvPr>
          <p:cNvSpPr/>
          <p:nvPr/>
        </p:nvSpPr>
        <p:spPr>
          <a:xfrm>
            <a:off x="2384872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AB83EAC-AA00-41BB-B6CF-39E6788A7AA9}"/>
              </a:ext>
            </a:extLst>
          </p:cNvPr>
          <p:cNvSpPr/>
          <p:nvPr/>
        </p:nvSpPr>
        <p:spPr>
          <a:xfrm>
            <a:off x="1789066" y="364612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7B173130-DCCF-47E1-B742-CDE5FDE98BD5}"/>
              </a:ext>
            </a:extLst>
          </p:cNvPr>
          <p:cNvSpPr/>
          <p:nvPr/>
        </p:nvSpPr>
        <p:spPr>
          <a:xfrm>
            <a:off x="2051171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D4DB3452-B271-4FFC-8D59-4AF7B7B5A580}"/>
              </a:ext>
            </a:extLst>
          </p:cNvPr>
          <p:cNvSpPr/>
          <p:nvPr/>
        </p:nvSpPr>
        <p:spPr>
          <a:xfrm>
            <a:off x="8366886" y="36277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5CA6DDDD-7FC7-464A-B9E2-FDB37D1A05DA}"/>
              </a:ext>
            </a:extLst>
          </p:cNvPr>
          <p:cNvSpPr/>
          <p:nvPr/>
        </p:nvSpPr>
        <p:spPr>
          <a:xfrm>
            <a:off x="8887250" y="35185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518EFEE-CE26-413E-8C42-DE29262E9486}"/>
              </a:ext>
            </a:extLst>
          </p:cNvPr>
          <p:cNvSpPr/>
          <p:nvPr/>
        </p:nvSpPr>
        <p:spPr>
          <a:xfrm>
            <a:off x="8880297" y="4022056"/>
            <a:ext cx="45719" cy="6661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0BB3F859-F944-4420-99F3-79E327423A2B}"/>
              </a:ext>
            </a:extLst>
          </p:cNvPr>
          <p:cNvSpPr/>
          <p:nvPr/>
        </p:nvSpPr>
        <p:spPr>
          <a:xfrm>
            <a:off x="9788419" y="414595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70134823-66E5-4A47-816D-08F233B06DB8}"/>
              </a:ext>
            </a:extLst>
          </p:cNvPr>
          <p:cNvSpPr/>
          <p:nvPr/>
        </p:nvSpPr>
        <p:spPr>
          <a:xfrm>
            <a:off x="9356606" y="361730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6D03D244-7587-4F48-8A43-CE2E8A063114}"/>
              </a:ext>
            </a:extLst>
          </p:cNvPr>
          <p:cNvSpPr/>
          <p:nvPr/>
        </p:nvSpPr>
        <p:spPr>
          <a:xfrm>
            <a:off x="9622177" y="341784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C3A50784-519C-490A-A591-B4758D0C0D61}"/>
              </a:ext>
            </a:extLst>
          </p:cNvPr>
          <p:cNvSpPr/>
          <p:nvPr/>
        </p:nvSpPr>
        <p:spPr>
          <a:xfrm>
            <a:off x="8199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DA65D362-9EC9-48C1-B8A8-DC04316C6AD8}"/>
              </a:ext>
            </a:extLst>
          </p:cNvPr>
          <p:cNvSpPr/>
          <p:nvPr/>
        </p:nvSpPr>
        <p:spPr>
          <a:xfrm>
            <a:off x="10146851" y="37370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F8B2CDF3-4C98-43FB-96B9-13ABED311D75}"/>
              </a:ext>
            </a:extLst>
          </p:cNvPr>
          <p:cNvSpPr/>
          <p:nvPr/>
        </p:nvSpPr>
        <p:spPr>
          <a:xfrm>
            <a:off x="9241430" y="41313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A541BF06-F698-460B-8AB7-E36F97F99D10}"/>
              </a:ext>
            </a:extLst>
          </p:cNvPr>
          <p:cNvSpPr/>
          <p:nvPr/>
        </p:nvSpPr>
        <p:spPr>
          <a:xfrm>
            <a:off x="10233662" y="350697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B0794FB9-8421-47AC-8507-08C6D652C342}"/>
              </a:ext>
            </a:extLst>
          </p:cNvPr>
          <p:cNvSpPr/>
          <p:nvPr/>
        </p:nvSpPr>
        <p:spPr>
          <a:xfrm>
            <a:off x="9717488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3F59D15D-4A2A-4155-850E-C89D85488EC6}"/>
              </a:ext>
            </a:extLst>
          </p:cNvPr>
          <p:cNvSpPr/>
          <p:nvPr/>
        </p:nvSpPr>
        <p:spPr>
          <a:xfrm>
            <a:off x="9844235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83C762C-9FF8-42A4-B1F6-FE33AED1EB74}"/>
              </a:ext>
            </a:extLst>
          </p:cNvPr>
          <p:cNvSpPr/>
          <p:nvPr/>
        </p:nvSpPr>
        <p:spPr>
          <a:xfrm>
            <a:off x="7733557" y="387993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B4CA353E-4968-4495-82B4-2379CD68659B}"/>
              </a:ext>
            </a:extLst>
          </p:cNvPr>
          <p:cNvSpPr/>
          <p:nvPr/>
        </p:nvSpPr>
        <p:spPr>
          <a:xfrm>
            <a:off x="2036363" y="42528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4BEEC658-E06C-401C-8713-DD28E3325151}"/>
              </a:ext>
            </a:extLst>
          </p:cNvPr>
          <p:cNvSpPr/>
          <p:nvPr/>
        </p:nvSpPr>
        <p:spPr>
          <a:xfrm>
            <a:off x="9069163" y="381901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74C1BDD6-428A-465E-B7BE-182F6F9328FA}"/>
              </a:ext>
            </a:extLst>
          </p:cNvPr>
          <p:cNvSpPr/>
          <p:nvPr/>
        </p:nvSpPr>
        <p:spPr>
          <a:xfrm>
            <a:off x="1866690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CFD3CCB8-2A91-46B4-99F7-560DB898B864}"/>
              </a:ext>
            </a:extLst>
          </p:cNvPr>
          <p:cNvSpPr/>
          <p:nvPr/>
        </p:nvSpPr>
        <p:spPr>
          <a:xfrm>
            <a:off x="9368909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D8BB891B-F74A-4D7E-8280-B44541F14852}"/>
              </a:ext>
            </a:extLst>
          </p:cNvPr>
          <p:cNvSpPr/>
          <p:nvPr/>
        </p:nvSpPr>
        <p:spPr>
          <a:xfrm>
            <a:off x="1475102" y="46858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F899B416-19DC-44BB-A223-3DAB14CD1710}"/>
              </a:ext>
            </a:extLst>
          </p:cNvPr>
          <p:cNvSpPr/>
          <p:nvPr/>
        </p:nvSpPr>
        <p:spPr>
          <a:xfrm>
            <a:off x="4370370" y="369449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58F80789-106D-44A5-899E-E7170DF9B4AD}"/>
              </a:ext>
            </a:extLst>
          </p:cNvPr>
          <p:cNvSpPr/>
          <p:nvPr/>
        </p:nvSpPr>
        <p:spPr>
          <a:xfrm>
            <a:off x="2167460" y="351998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A42FA6D6-6FC0-4708-B4E0-F3397E36A334}"/>
              </a:ext>
            </a:extLst>
          </p:cNvPr>
          <p:cNvSpPr/>
          <p:nvPr/>
        </p:nvSpPr>
        <p:spPr>
          <a:xfrm>
            <a:off x="2568260" y="36461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5A783779-37CE-4EA8-9103-B7EE32486519}"/>
              </a:ext>
            </a:extLst>
          </p:cNvPr>
          <p:cNvSpPr/>
          <p:nvPr/>
        </p:nvSpPr>
        <p:spPr>
          <a:xfrm>
            <a:off x="3731154" y="359400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18616866-2D85-400C-91A5-F7FF59E89B46}"/>
              </a:ext>
            </a:extLst>
          </p:cNvPr>
          <p:cNvSpPr/>
          <p:nvPr/>
        </p:nvSpPr>
        <p:spPr>
          <a:xfrm>
            <a:off x="2199330" y="40347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8C9F8544-6910-4692-A18A-E76D72FD7412}"/>
              </a:ext>
            </a:extLst>
          </p:cNvPr>
          <p:cNvSpPr/>
          <p:nvPr/>
        </p:nvSpPr>
        <p:spPr>
          <a:xfrm>
            <a:off x="7364866" y="36517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74870ED3-5EAB-448D-973A-8A67BFA3D16D}"/>
              </a:ext>
            </a:extLst>
          </p:cNvPr>
          <p:cNvSpPr/>
          <p:nvPr/>
        </p:nvSpPr>
        <p:spPr>
          <a:xfrm>
            <a:off x="6499497" y="393290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FC32A346-671C-4583-994B-E6F0380302B9}"/>
              </a:ext>
            </a:extLst>
          </p:cNvPr>
          <p:cNvSpPr/>
          <p:nvPr/>
        </p:nvSpPr>
        <p:spPr>
          <a:xfrm>
            <a:off x="4001542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0CF80168-36E4-45F5-A422-4D1F240C0B71}"/>
              </a:ext>
            </a:extLst>
          </p:cNvPr>
          <p:cNvSpPr/>
          <p:nvPr/>
        </p:nvSpPr>
        <p:spPr>
          <a:xfrm>
            <a:off x="3105278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6BA9A38C-F858-45E2-8BC1-F8259C9B5BEF}"/>
              </a:ext>
            </a:extLst>
          </p:cNvPr>
          <p:cNvSpPr/>
          <p:nvPr/>
        </p:nvSpPr>
        <p:spPr>
          <a:xfrm>
            <a:off x="2147079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AF64D8B8-9175-4C7B-8F20-56DAB8D834CB}"/>
              </a:ext>
            </a:extLst>
          </p:cNvPr>
          <p:cNvSpPr/>
          <p:nvPr/>
        </p:nvSpPr>
        <p:spPr>
          <a:xfrm>
            <a:off x="1659851" y="411707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4E17A3EB-260D-489A-B577-38DA77EB5C5B}"/>
              </a:ext>
            </a:extLst>
          </p:cNvPr>
          <p:cNvSpPr/>
          <p:nvPr/>
        </p:nvSpPr>
        <p:spPr>
          <a:xfrm>
            <a:off x="2947900" y="350381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7E4E3BD7-749C-4F5F-BAF4-62EE354565DE}"/>
              </a:ext>
            </a:extLst>
          </p:cNvPr>
          <p:cNvSpPr/>
          <p:nvPr/>
        </p:nvSpPr>
        <p:spPr>
          <a:xfrm>
            <a:off x="5151323" y="36277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823C3E0C-887C-4B29-ABFA-F159F520E97D}"/>
              </a:ext>
            </a:extLst>
          </p:cNvPr>
          <p:cNvSpPr/>
          <p:nvPr/>
        </p:nvSpPr>
        <p:spPr>
          <a:xfrm>
            <a:off x="4152905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1A045097-5CBB-43AC-9ADD-8A2ACE49F9B5}"/>
              </a:ext>
            </a:extLst>
          </p:cNvPr>
          <p:cNvSpPr/>
          <p:nvPr/>
        </p:nvSpPr>
        <p:spPr>
          <a:xfrm>
            <a:off x="6436341" y="37400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965A251C-B217-441B-8EB0-3BC2F757A631}"/>
              </a:ext>
            </a:extLst>
          </p:cNvPr>
          <p:cNvSpPr/>
          <p:nvPr/>
        </p:nvSpPr>
        <p:spPr>
          <a:xfrm>
            <a:off x="5894943" y="33670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99D99BE8-ED86-4726-8B8E-7C1F566AC95D}"/>
              </a:ext>
            </a:extLst>
          </p:cNvPr>
          <p:cNvSpPr/>
          <p:nvPr/>
        </p:nvSpPr>
        <p:spPr>
          <a:xfrm>
            <a:off x="7199009" y="38462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53A6AB36-7C2E-48E0-8A07-636E34C46337}"/>
              </a:ext>
            </a:extLst>
          </p:cNvPr>
          <p:cNvSpPr/>
          <p:nvPr/>
        </p:nvSpPr>
        <p:spPr>
          <a:xfrm>
            <a:off x="808134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1" name="شكل بيضاوي 90">
            <a:extLst>
              <a:ext uri="{FF2B5EF4-FFF2-40B4-BE49-F238E27FC236}">
                <a16:creationId xmlns:a16="http://schemas.microsoft.com/office/drawing/2014/main" id="{7BB4866A-CE1A-4E65-BD17-C90473A64611}"/>
              </a:ext>
            </a:extLst>
          </p:cNvPr>
          <p:cNvSpPr/>
          <p:nvPr/>
        </p:nvSpPr>
        <p:spPr>
          <a:xfrm>
            <a:off x="7959668" y="390280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6383A809-F4E8-4916-8D4A-DB07105A5172}"/>
              </a:ext>
            </a:extLst>
          </p:cNvPr>
          <p:cNvSpPr/>
          <p:nvPr/>
        </p:nvSpPr>
        <p:spPr>
          <a:xfrm>
            <a:off x="8778225" y="370343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61F004C2-26CB-440B-B184-0468A374BCF3}"/>
              </a:ext>
            </a:extLst>
          </p:cNvPr>
          <p:cNvSpPr/>
          <p:nvPr/>
        </p:nvSpPr>
        <p:spPr>
          <a:xfrm>
            <a:off x="9307481" y="33600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4C7DA40F-F5A4-4467-9EA1-45D038EF13C3}"/>
              </a:ext>
            </a:extLst>
          </p:cNvPr>
          <p:cNvSpPr/>
          <p:nvPr/>
        </p:nvSpPr>
        <p:spPr>
          <a:xfrm>
            <a:off x="8547055" y="379780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C57C0213-73F0-4ACC-A758-E73BB8D15F3B}"/>
              </a:ext>
            </a:extLst>
          </p:cNvPr>
          <p:cNvSpPr/>
          <p:nvPr/>
        </p:nvSpPr>
        <p:spPr>
          <a:xfrm>
            <a:off x="699792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3AD30271-A6A9-494F-814D-90FC32D44EDE}"/>
              </a:ext>
            </a:extLst>
          </p:cNvPr>
          <p:cNvSpPr/>
          <p:nvPr/>
        </p:nvSpPr>
        <p:spPr>
          <a:xfrm>
            <a:off x="6836256" y="385145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AB10D8EC-9A17-4571-8803-82C5F54CC2AE}"/>
              </a:ext>
            </a:extLst>
          </p:cNvPr>
          <p:cNvSpPr/>
          <p:nvPr/>
        </p:nvSpPr>
        <p:spPr>
          <a:xfrm>
            <a:off x="8436574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8FD91F11-7418-47E4-8B34-31BD6B36C636}"/>
              </a:ext>
            </a:extLst>
          </p:cNvPr>
          <p:cNvSpPr/>
          <p:nvPr/>
        </p:nvSpPr>
        <p:spPr>
          <a:xfrm>
            <a:off x="9443065" y="43822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5082C9C6-9E00-4D34-8077-D79A856F43E8}"/>
              </a:ext>
            </a:extLst>
          </p:cNvPr>
          <p:cNvSpPr/>
          <p:nvPr/>
        </p:nvSpPr>
        <p:spPr>
          <a:xfrm>
            <a:off x="9867269" y="322284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0D22AA94-2DB9-4D6A-A956-C266A4D40EA2}"/>
              </a:ext>
            </a:extLst>
          </p:cNvPr>
          <p:cNvSpPr/>
          <p:nvPr/>
        </p:nvSpPr>
        <p:spPr>
          <a:xfrm>
            <a:off x="9862915" y="29961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E845E64D-0D8A-4540-A415-7B41C60F3569}"/>
              </a:ext>
            </a:extLst>
          </p:cNvPr>
          <p:cNvSpPr/>
          <p:nvPr/>
        </p:nvSpPr>
        <p:spPr>
          <a:xfrm>
            <a:off x="9375286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D4735DEB-6551-4142-8446-0CE78BE5615F}"/>
              </a:ext>
            </a:extLst>
          </p:cNvPr>
          <p:cNvSpPr/>
          <p:nvPr/>
        </p:nvSpPr>
        <p:spPr>
          <a:xfrm>
            <a:off x="9856526" y="45573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EC20B824-EC1A-4D37-9C76-A9916A40DE42}"/>
              </a:ext>
            </a:extLst>
          </p:cNvPr>
          <p:cNvSpPr/>
          <p:nvPr/>
        </p:nvSpPr>
        <p:spPr>
          <a:xfrm>
            <a:off x="9840444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4" name="شكل بيضاوي 103">
            <a:extLst>
              <a:ext uri="{FF2B5EF4-FFF2-40B4-BE49-F238E27FC236}">
                <a16:creationId xmlns:a16="http://schemas.microsoft.com/office/drawing/2014/main" id="{2CC55B54-917B-4AAD-A528-91ACBB259555}"/>
              </a:ext>
            </a:extLst>
          </p:cNvPr>
          <p:cNvSpPr/>
          <p:nvPr/>
        </p:nvSpPr>
        <p:spPr>
          <a:xfrm>
            <a:off x="10063863" y="339422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21C207DD-A439-4A30-ADFD-846AA943819C}"/>
              </a:ext>
            </a:extLst>
          </p:cNvPr>
          <p:cNvSpPr/>
          <p:nvPr/>
        </p:nvSpPr>
        <p:spPr>
          <a:xfrm>
            <a:off x="9655462" y="363715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1095CA46-0A55-4D9F-9D12-A12C83494113}"/>
              </a:ext>
            </a:extLst>
          </p:cNvPr>
          <p:cNvSpPr/>
          <p:nvPr/>
        </p:nvSpPr>
        <p:spPr>
          <a:xfrm>
            <a:off x="9064995" y="325161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BA26CFC2-914E-41FB-A5D8-DB5F8B2E2500}"/>
              </a:ext>
            </a:extLst>
          </p:cNvPr>
          <p:cNvSpPr/>
          <p:nvPr/>
        </p:nvSpPr>
        <p:spPr>
          <a:xfrm>
            <a:off x="5006659" y="341836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993D5524-01CD-4B19-94E5-8A206E8E1093}"/>
              </a:ext>
            </a:extLst>
          </p:cNvPr>
          <p:cNvSpPr/>
          <p:nvPr/>
        </p:nvSpPr>
        <p:spPr>
          <a:xfrm>
            <a:off x="10056111" y="419941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8B5625D6-E933-4676-A9FE-EB4C0CA7E63C}"/>
              </a:ext>
            </a:extLst>
          </p:cNvPr>
          <p:cNvSpPr/>
          <p:nvPr/>
        </p:nvSpPr>
        <p:spPr>
          <a:xfrm>
            <a:off x="1982120" y="366234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0" name="شكل بيضاوي 109">
            <a:extLst>
              <a:ext uri="{FF2B5EF4-FFF2-40B4-BE49-F238E27FC236}">
                <a16:creationId xmlns:a16="http://schemas.microsoft.com/office/drawing/2014/main" id="{A73F1C83-3020-4D60-BC33-88EFF0F98764}"/>
              </a:ext>
            </a:extLst>
          </p:cNvPr>
          <p:cNvSpPr/>
          <p:nvPr/>
        </p:nvSpPr>
        <p:spPr>
          <a:xfrm>
            <a:off x="2616793" y="38887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441BA2A8-A828-4CA3-9615-3F4A3D684C3F}"/>
              </a:ext>
            </a:extLst>
          </p:cNvPr>
          <p:cNvSpPr/>
          <p:nvPr/>
        </p:nvSpPr>
        <p:spPr>
          <a:xfrm>
            <a:off x="4715704" y="39132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B869F23A-7632-4F8E-884B-67598F180EDB}"/>
              </a:ext>
            </a:extLst>
          </p:cNvPr>
          <p:cNvSpPr/>
          <p:nvPr/>
        </p:nvSpPr>
        <p:spPr>
          <a:xfrm>
            <a:off x="9700702" y="27852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BD8C4598-171C-4D79-9131-5CB284FA6CE8}"/>
              </a:ext>
            </a:extLst>
          </p:cNvPr>
          <p:cNvSpPr/>
          <p:nvPr/>
        </p:nvSpPr>
        <p:spPr>
          <a:xfrm>
            <a:off x="9628340" y="31994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197AFC3F-6422-48D5-84AC-B7477FC2A86E}"/>
              </a:ext>
            </a:extLst>
          </p:cNvPr>
          <p:cNvSpPr/>
          <p:nvPr/>
        </p:nvSpPr>
        <p:spPr>
          <a:xfrm>
            <a:off x="9472021" y="40553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50CC2091-A119-4460-AE48-640158E23577}"/>
              </a:ext>
            </a:extLst>
          </p:cNvPr>
          <p:cNvSpPr/>
          <p:nvPr/>
        </p:nvSpPr>
        <p:spPr>
          <a:xfrm>
            <a:off x="7570928" y="341151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6" name="شكل بيضاوي 115">
            <a:extLst>
              <a:ext uri="{FF2B5EF4-FFF2-40B4-BE49-F238E27FC236}">
                <a16:creationId xmlns:a16="http://schemas.microsoft.com/office/drawing/2014/main" id="{F17E1004-1401-4E83-9DE0-095F52FE0032}"/>
              </a:ext>
            </a:extLst>
          </p:cNvPr>
          <p:cNvSpPr/>
          <p:nvPr/>
        </p:nvSpPr>
        <p:spPr>
          <a:xfrm>
            <a:off x="6025895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FFCCCDF0-D214-478E-BA1C-D01D69F3E5AC}"/>
              </a:ext>
            </a:extLst>
          </p:cNvPr>
          <p:cNvSpPr/>
          <p:nvPr/>
        </p:nvSpPr>
        <p:spPr>
          <a:xfrm>
            <a:off x="10042347" y="311170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FCADFDA9-1165-403F-A6B5-8E769E8E5A0A}"/>
              </a:ext>
            </a:extLst>
          </p:cNvPr>
          <p:cNvSpPr/>
          <p:nvPr/>
        </p:nvSpPr>
        <p:spPr>
          <a:xfrm>
            <a:off x="10167051" y="409843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DF64A3A4-2DAC-4061-B339-84DCDB563A18}"/>
              </a:ext>
            </a:extLst>
          </p:cNvPr>
          <p:cNvSpPr/>
          <p:nvPr/>
        </p:nvSpPr>
        <p:spPr>
          <a:xfrm>
            <a:off x="9812334" y="472191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387DE2AF-AC1E-490B-82B8-53F987C24A10}"/>
              </a:ext>
            </a:extLst>
          </p:cNvPr>
          <p:cNvSpPr/>
          <p:nvPr/>
        </p:nvSpPr>
        <p:spPr>
          <a:xfrm>
            <a:off x="10199101" y="367325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565E3C2E-2B6A-4ACA-9753-F2487B215277}"/>
              </a:ext>
            </a:extLst>
          </p:cNvPr>
          <p:cNvSpPr/>
          <p:nvPr/>
        </p:nvSpPr>
        <p:spPr>
          <a:xfrm>
            <a:off x="9082381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F9C0FF51-8C26-4CE5-9260-8FD165DAAC02}"/>
              </a:ext>
            </a:extLst>
          </p:cNvPr>
          <p:cNvSpPr/>
          <p:nvPr/>
        </p:nvSpPr>
        <p:spPr>
          <a:xfrm>
            <a:off x="9509864" y="46050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3" name="شكل بيضاوي 122">
            <a:extLst>
              <a:ext uri="{FF2B5EF4-FFF2-40B4-BE49-F238E27FC236}">
                <a16:creationId xmlns:a16="http://schemas.microsoft.com/office/drawing/2014/main" id="{DBD039FE-500B-4483-A74F-E4AF6324EC63}"/>
              </a:ext>
            </a:extLst>
          </p:cNvPr>
          <p:cNvSpPr/>
          <p:nvPr/>
        </p:nvSpPr>
        <p:spPr>
          <a:xfrm>
            <a:off x="9923055" y="38949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4" name="شكل بيضاوي 123">
            <a:extLst>
              <a:ext uri="{FF2B5EF4-FFF2-40B4-BE49-F238E27FC236}">
                <a16:creationId xmlns:a16="http://schemas.microsoft.com/office/drawing/2014/main" id="{099CB2D2-5B00-47DB-839A-229A75140DEA}"/>
              </a:ext>
            </a:extLst>
          </p:cNvPr>
          <p:cNvSpPr/>
          <p:nvPr/>
        </p:nvSpPr>
        <p:spPr>
          <a:xfrm>
            <a:off x="10194681" y="331500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DA0D606D-CFAA-4242-B310-297C698EE866}"/>
              </a:ext>
            </a:extLst>
          </p:cNvPr>
          <p:cNvSpPr/>
          <p:nvPr/>
        </p:nvSpPr>
        <p:spPr>
          <a:xfrm>
            <a:off x="10044407" y="40288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7" name="شكل بيضاوي 126">
            <a:extLst>
              <a:ext uri="{FF2B5EF4-FFF2-40B4-BE49-F238E27FC236}">
                <a16:creationId xmlns:a16="http://schemas.microsoft.com/office/drawing/2014/main" id="{E90DF75A-6984-43F1-B2E4-9FF67B8750F7}"/>
              </a:ext>
            </a:extLst>
          </p:cNvPr>
          <p:cNvSpPr/>
          <p:nvPr/>
        </p:nvSpPr>
        <p:spPr>
          <a:xfrm>
            <a:off x="10011611" y="46078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8" name="شكل بيضاوي 127">
            <a:extLst>
              <a:ext uri="{FF2B5EF4-FFF2-40B4-BE49-F238E27FC236}">
                <a16:creationId xmlns:a16="http://schemas.microsoft.com/office/drawing/2014/main" id="{134377C3-B454-44C2-A1F3-B90B2EB520B0}"/>
              </a:ext>
            </a:extLst>
          </p:cNvPr>
          <p:cNvSpPr/>
          <p:nvPr/>
        </p:nvSpPr>
        <p:spPr>
          <a:xfrm>
            <a:off x="9680591" y="439849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C1E80FE0-CF9D-4B95-9115-214FE4B94585}"/>
              </a:ext>
            </a:extLst>
          </p:cNvPr>
          <p:cNvSpPr/>
          <p:nvPr/>
        </p:nvSpPr>
        <p:spPr>
          <a:xfrm>
            <a:off x="10120725" y="29146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4" name="شكل بيضاوي 133">
            <a:extLst>
              <a:ext uri="{FF2B5EF4-FFF2-40B4-BE49-F238E27FC236}">
                <a16:creationId xmlns:a16="http://schemas.microsoft.com/office/drawing/2014/main" id="{98D45883-E8B0-4F86-A108-8A4A619504FC}"/>
              </a:ext>
            </a:extLst>
          </p:cNvPr>
          <p:cNvSpPr/>
          <p:nvPr/>
        </p:nvSpPr>
        <p:spPr>
          <a:xfrm>
            <a:off x="1735694" y="463161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5" name="شكل بيضاوي 134">
            <a:extLst>
              <a:ext uri="{FF2B5EF4-FFF2-40B4-BE49-F238E27FC236}">
                <a16:creationId xmlns:a16="http://schemas.microsoft.com/office/drawing/2014/main" id="{7E77D009-30B8-4668-AA33-FC0ECA7B2061}"/>
              </a:ext>
            </a:extLst>
          </p:cNvPr>
          <p:cNvSpPr/>
          <p:nvPr/>
        </p:nvSpPr>
        <p:spPr>
          <a:xfrm>
            <a:off x="2481523" y="33834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6" name="شكل بيضاوي 135">
            <a:extLst>
              <a:ext uri="{FF2B5EF4-FFF2-40B4-BE49-F238E27FC236}">
                <a16:creationId xmlns:a16="http://schemas.microsoft.com/office/drawing/2014/main" id="{A4188A84-9F74-49DD-9DD8-6772830B2945}"/>
              </a:ext>
            </a:extLst>
          </p:cNvPr>
          <p:cNvSpPr/>
          <p:nvPr/>
        </p:nvSpPr>
        <p:spPr>
          <a:xfrm>
            <a:off x="1848784" y="266497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7" name="شكل بيضاوي 136">
            <a:extLst>
              <a:ext uri="{FF2B5EF4-FFF2-40B4-BE49-F238E27FC236}">
                <a16:creationId xmlns:a16="http://schemas.microsoft.com/office/drawing/2014/main" id="{9CA2E2B1-8AFD-4D40-A5D5-44AFECB533FC}"/>
              </a:ext>
            </a:extLst>
          </p:cNvPr>
          <p:cNvSpPr/>
          <p:nvPr/>
        </p:nvSpPr>
        <p:spPr>
          <a:xfrm>
            <a:off x="179259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8" name="شكل بيضاوي 137">
            <a:extLst>
              <a:ext uri="{FF2B5EF4-FFF2-40B4-BE49-F238E27FC236}">
                <a16:creationId xmlns:a16="http://schemas.microsoft.com/office/drawing/2014/main" id="{1D108FC3-2BDA-47C9-AE81-F700D22A5E55}"/>
              </a:ext>
            </a:extLst>
          </p:cNvPr>
          <p:cNvSpPr/>
          <p:nvPr/>
        </p:nvSpPr>
        <p:spPr>
          <a:xfrm>
            <a:off x="3278053" y="37370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9" name="شكل بيضاوي 138">
            <a:extLst>
              <a:ext uri="{FF2B5EF4-FFF2-40B4-BE49-F238E27FC236}">
                <a16:creationId xmlns:a16="http://schemas.microsoft.com/office/drawing/2014/main" id="{E0F0834E-5D0E-4CA6-892E-C7C72B2783F1}"/>
              </a:ext>
            </a:extLst>
          </p:cNvPr>
          <p:cNvSpPr/>
          <p:nvPr/>
        </p:nvSpPr>
        <p:spPr>
          <a:xfrm>
            <a:off x="2751216" y="365287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0" name="شكل بيضاوي 139">
            <a:extLst>
              <a:ext uri="{FF2B5EF4-FFF2-40B4-BE49-F238E27FC236}">
                <a16:creationId xmlns:a16="http://schemas.microsoft.com/office/drawing/2014/main" id="{5CAA4DE5-99E1-4658-A210-48AC41A1FAC6}"/>
              </a:ext>
            </a:extLst>
          </p:cNvPr>
          <p:cNvSpPr/>
          <p:nvPr/>
        </p:nvSpPr>
        <p:spPr>
          <a:xfrm>
            <a:off x="3348068" y="33619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1" name="شكل بيضاوي 140">
            <a:extLst>
              <a:ext uri="{FF2B5EF4-FFF2-40B4-BE49-F238E27FC236}">
                <a16:creationId xmlns:a16="http://schemas.microsoft.com/office/drawing/2014/main" id="{067DEDB8-8818-4B53-8017-071EA1523FC7}"/>
              </a:ext>
            </a:extLst>
          </p:cNvPr>
          <p:cNvSpPr/>
          <p:nvPr/>
        </p:nvSpPr>
        <p:spPr>
          <a:xfrm>
            <a:off x="4191668" y="39326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2" name="شكل بيضاوي 141">
            <a:extLst>
              <a:ext uri="{FF2B5EF4-FFF2-40B4-BE49-F238E27FC236}">
                <a16:creationId xmlns:a16="http://schemas.microsoft.com/office/drawing/2014/main" id="{15DCAEBF-6734-4AFC-ACEA-37929A632216}"/>
              </a:ext>
            </a:extLst>
          </p:cNvPr>
          <p:cNvSpPr/>
          <p:nvPr/>
        </p:nvSpPr>
        <p:spPr>
          <a:xfrm>
            <a:off x="4411066" y="334037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3" name="شكل بيضاوي 142">
            <a:extLst>
              <a:ext uri="{FF2B5EF4-FFF2-40B4-BE49-F238E27FC236}">
                <a16:creationId xmlns:a16="http://schemas.microsoft.com/office/drawing/2014/main" id="{55CA0CB0-7AB1-4351-A7B9-7D8659286437}"/>
              </a:ext>
            </a:extLst>
          </p:cNvPr>
          <p:cNvSpPr/>
          <p:nvPr/>
        </p:nvSpPr>
        <p:spPr>
          <a:xfrm>
            <a:off x="505891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4" name="شكل بيضاوي 143">
            <a:extLst>
              <a:ext uri="{FF2B5EF4-FFF2-40B4-BE49-F238E27FC236}">
                <a16:creationId xmlns:a16="http://schemas.microsoft.com/office/drawing/2014/main" id="{8A0BBA10-B7B8-48F4-A0A6-5E1E65B9E338}"/>
              </a:ext>
            </a:extLst>
          </p:cNvPr>
          <p:cNvSpPr/>
          <p:nvPr/>
        </p:nvSpPr>
        <p:spPr>
          <a:xfrm>
            <a:off x="6125858" y="344902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5" name="شكل بيضاوي 144">
            <a:extLst>
              <a:ext uri="{FF2B5EF4-FFF2-40B4-BE49-F238E27FC236}">
                <a16:creationId xmlns:a16="http://schemas.microsoft.com/office/drawing/2014/main" id="{DDA4591F-250B-4276-8D3A-39D1B97E3C16}"/>
              </a:ext>
            </a:extLst>
          </p:cNvPr>
          <p:cNvSpPr/>
          <p:nvPr/>
        </p:nvSpPr>
        <p:spPr>
          <a:xfrm>
            <a:off x="6748922" y="34448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6" name="شكل بيضاوي 145">
            <a:extLst>
              <a:ext uri="{FF2B5EF4-FFF2-40B4-BE49-F238E27FC236}">
                <a16:creationId xmlns:a16="http://schemas.microsoft.com/office/drawing/2014/main" id="{76AD66A7-2589-47CA-A597-29CA40B27D13}"/>
              </a:ext>
            </a:extLst>
          </p:cNvPr>
          <p:cNvSpPr/>
          <p:nvPr/>
        </p:nvSpPr>
        <p:spPr>
          <a:xfrm>
            <a:off x="6691993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7" name="شكل بيضاوي 146">
            <a:extLst>
              <a:ext uri="{FF2B5EF4-FFF2-40B4-BE49-F238E27FC236}">
                <a16:creationId xmlns:a16="http://schemas.microsoft.com/office/drawing/2014/main" id="{D70C041F-6741-4820-A4B1-9B70EAD34A9F}"/>
              </a:ext>
            </a:extLst>
          </p:cNvPr>
          <p:cNvSpPr/>
          <p:nvPr/>
        </p:nvSpPr>
        <p:spPr>
          <a:xfrm>
            <a:off x="7971194" y="36861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8" name="شكل بيضاوي 147">
            <a:extLst>
              <a:ext uri="{FF2B5EF4-FFF2-40B4-BE49-F238E27FC236}">
                <a16:creationId xmlns:a16="http://schemas.microsoft.com/office/drawing/2014/main" id="{E729B0A3-EC54-49F3-9166-46E6BD60EA97}"/>
              </a:ext>
            </a:extLst>
          </p:cNvPr>
          <p:cNvSpPr/>
          <p:nvPr/>
        </p:nvSpPr>
        <p:spPr>
          <a:xfrm>
            <a:off x="9533340" y="293983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9" name="شكل بيضاوي 148">
            <a:extLst>
              <a:ext uri="{FF2B5EF4-FFF2-40B4-BE49-F238E27FC236}">
                <a16:creationId xmlns:a16="http://schemas.microsoft.com/office/drawing/2014/main" id="{8A7F13E4-4CBC-4488-85EB-BF4238806E4E}"/>
              </a:ext>
            </a:extLst>
          </p:cNvPr>
          <p:cNvSpPr/>
          <p:nvPr/>
        </p:nvSpPr>
        <p:spPr>
          <a:xfrm>
            <a:off x="10118114" y="386294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0" name="شكل بيضاوي 149">
            <a:extLst>
              <a:ext uri="{FF2B5EF4-FFF2-40B4-BE49-F238E27FC236}">
                <a16:creationId xmlns:a16="http://schemas.microsoft.com/office/drawing/2014/main" id="{B29B40A0-D971-4D7B-960A-2A0D9DE75762}"/>
              </a:ext>
            </a:extLst>
          </p:cNvPr>
          <p:cNvSpPr/>
          <p:nvPr/>
        </p:nvSpPr>
        <p:spPr>
          <a:xfrm>
            <a:off x="9864797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1" name="شكل بيضاوي 150">
            <a:extLst>
              <a:ext uri="{FF2B5EF4-FFF2-40B4-BE49-F238E27FC236}">
                <a16:creationId xmlns:a16="http://schemas.microsoft.com/office/drawing/2014/main" id="{3E04573B-51E1-4A14-8E5A-E1B83B792628}"/>
              </a:ext>
            </a:extLst>
          </p:cNvPr>
          <p:cNvSpPr/>
          <p:nvPr/>
        </p:nvSpPr>
        <p:spPr>
          <a:xfrm>
            <a:off x="10058014" y="348793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2" name="شكل بيضاوي 151">
            <a:extLst>
              <a:ext uri="{FF2B5EF4-FFF2-40B4-BE49-F238E27FC236}">
                <a16:creationId xmlns:a16="http://schemas.microsoft.com/office/drawing/2014/main" id="{710461F9-949A-49C8-AFEF-E97EE7134A9C}"/>
              </a:ext>
            </a:extLst>
          </p:cNvPr>
          <p:cNvSpPr/>
          <p:nvPr/>
        </p:nvSpPr>
        <p:spPr>
          <a:xfrm>
            <a:off x="10102841" y="307351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3" name="شكل بيضاوي 152">
            <a:extLst>
              <a:ext uri="{FF2B5EF4-FFF2-40B4-BE49-F238E27FC236}">
                <a16:creationId xmlns:a16="http://schemas.microsoft.com/office/drawing/2014/main" id="{2357FE89-E64E-4BB3-AE7A-BC0F53E9632C}"/>
              </a:ext>
            </a:extLst>
          </p:cNvPr>
          <p:cNvSpPr/>
          <p:nvPr/>
        </p:nvSpPr>
        <p:spPr>
          <a:xfrm>
            <a:off x="7785903" y="33062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4" name="شكل بيضاوي 153">
            <a:extLst>
              <a:ext uri="{FF2B5EF4-FFF2-40B4-BE49-F238E27FC236}">
                <a16:creationId xmlns:a16="http://schemas.microsoft.com/office/drawing/2014/main" id="{026731FB-C6A4-40FD-98BD-FA5A9FEBB9BE}"/>
              </a:ext>
            </a:extLst>
          </p:cNvPr>
          <p:cNvSpPr/>
          <p:nvPr/>
        </p:nvSpPr>
        <p:spPr>
          <a:xfrm>
            <a:off x="8836480" y="32119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5" name="شكل بيضاوي 154">
            <a:extLst>
              <a:ext uri="{FF2B5EF4-FFF2-40B4-BE49-F238E27FC236}">
                <a16:creationId xmlns:a16="http://schemas.microsoft.com/office/drawing/2014/main" id="{39030FF2-4073-4EE7-9B37-F80879E8E5FC}"/>
              </a:ext>
            </a:extLst>
          </p:cNvPr>
          <p:cNvSpPr/>
          <p:nvPr/>
        </p:nvSpPr>
        <p:spPr>
          <a:xfrm>
            <a:off x="9448343" y="372655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6" name="شكل بيضاوي 155">
            <a:extLst>
              <a:ext uri="{FF2B5EF4-FFF2-40B4-BE49-F238E27FC236}">
                <a16:creationId xmlns:a16="http://schemas.microsoft.com/office/drawing/2014/main" id="{6E752281-1E76-4664-BCF8-75569B843BF5}"/>
              </a:ext>
            </a:extLst>
          </p:cNvPr>
          <p:cNvSpPr/>
          <p:nvPr/>
        </p:nvSpPr>
        <p:spPr>
          <a:xfrm>
            <a:off x="8893831" y="41136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7" name="شكل بيضاوي 156">
            <a:extLst>
              <a:ext uri="{FF2B5EF4-FFF2-40B4-BE49-F238E27FC236}">
                <a16:creationId xmlns:a16="http://schemas.microsoft.com/office/drawing/2014/main" id="{CF860812-0F77-4E94-AD4C-C77044289A8F}"/>
              </a:ext>
            </a:extLst>
          </p:cNvPr>
          <p:cNvSpPr/>
          <p:nvPr/>
        </p:nvSpPr>
        <p:spPr>
          <a:xfrm>
            <a:off x="10053193" y="433116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8" name="شكل بيضاوي 157">
            <a:extLst>
              <a:ext uri="{FF2B5EF4-FFF2-40B4-BE49-F238E27FC236}">
                <a16:creationId xmlns:a16="http://schemas.microsoft.com/office/drawing/2014/main" id="{B1E74F1D-B281-4F80-A375-FF97457A2AC4}"/>
              </a:ext>
            </a:extLst>
          </p:cNvPr>
          <p:cNvSpPr/>
          <p:nvPr/>
        </p:nvSpPr>
        <p:spPr>
          <a:xfrm>
            <a:off x="727994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9" name="شكل بيضاوي 158">
            <a:extLst>
              <a:ext uri="{FF2B5EF4-FFF2-40B4-BE49-F238E27FC236}">
                <a16:creationId xmlns:a16="http://schemas.microsoft.com/office/drawing/2014/main" id="{5EE4FCC0-A2FD-4190-8DE9-C4CCC40968B9}"/>
              </a:ext>
            </a:extLst>
          </p:cNvPr>
          <p:cNvSpPr/>
          <p:nvPr/>
        </p:nvSpPr>
        <p:spPr>
          <a:xfrm>
            <a:off x="8386571" y="386570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0" name="شكل بيضاوي 159">
            <a:extLst>
              <a:ext uri="{FF2B5EF4-FFF2-40B4-BE49-F238E27FC236}">
                <a16:creationId xmlns:a16="http://schemas.microsoft.com/office/drawing/2014/main" id="{FA7E9F56-6595-4C6B-A702-A06D1F622028}"/>
              </a:ext>
            </a:extLst>
          </p:cNvPr>
          <p:cNvSpPr/>
          <p:nvPr/>
        </p:nvSpPr>
        <p:spPr>
          <a:xfrm>
            <a:off x="4758705" y="36355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1" name="شكل بيضاوي 160">
            <a:extLst>
              <a:ext uri="{FF2B5EF4-FFF2-40B4-BE49-F238E27FC236}">
                <a16:creationId xmlns:a16="http://schemas.microsoft.com/office/drawing/2014/main" id="{31F2279E-3E2E-4235-9E28-080C2051A3EE}"/>
              </a:ext>
            </a:extLst>
          </p:cNvPr>
          <p:cNvSpPr/>
          <p:nvPr/>
        </p:nvSpPr>
        <p:spPr>
          <a:xfrm>
            <a:off x="3710092" y="36955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2" name="شكل بيضاوي 161">
            <a:extLst>
              <a:ext uri="{FF2B5EF4-FFF2-40B4-BE49-F238E27FC236}">
                <a16:creationId xmlns:a16="http://schemas.microsoft.com/office/drawing/2014/main" id="{D37EABE1-D78D-47C7-8ED6-921973BEF727}"/>
              </a:ext>
            </a:extLst>
          </p:cNvPr>
          <p:cNvSpPr/>
          <p:nvPr/>
        </p:nvSpPr>
        <p:spPr>
          <a:xfrm>
            <a:off x="1279613" y="494076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3" name="شكل بيضاوي 162">
            <a:extLst>
              <a:ext uri="{FF2B5EF4-FFF2-40B4-BE49-F238E27FC236}">
                <a16:creationId xmlns:a16="http://schemas.microsoft.com/office/drawing/2014/main" id="{69F83863-AEE5-431C-BE8D-6C547ED834CC}"/>
              </a:ext>
            </a:extLst>
          </p:cNvPr>
          <p:cNvSpPr/>
          <p:nvPr/>
        </p:nvSpPr>
        <p:spPr>
          <a:xfrm>
            <a:off x="580300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4" name="شكل بيضاوي 163">
            <a:extLst>
              <a:ext uri="{FF2B5EF4-FFF2-40B4-BE49-F238E27FC236}">
                <a16:creationId xmlns:a16="http://schemas.microsoft.com/office/drawing/2014/main" id="{A62D7285-CBD6-4067-9CDD-B9B85084BF5C}"/>
              </a:ext>
            </a:extLst>
          </p:cNvPr>
          <p:cNvSpPr/>
          <p:nvPr/>
        </p:nvSpPr>
        <p:spPr>
          <a:xfrm>
            <a:off x="1279614" y="409843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5" name="شكل بيضاوي 164">
            <a:extLst>
              <a:ext uri="{FF2B5EF4-FFF2-40B4-BE49-F238E27FC236}">
                <a16:creationId xmlns:a16="http://schemas.microsoft.com/office/drawing/2014/main" id="{D61E55C2-2142-4300-96CE-9B85E10B49CA}"/>
              </a:ext>
            </a:extLst>
          </p:cNvPr>
          <p:cNvSpPr/>
          <p:nvPr/>
        </p:nvSpPr>
        <p:spPr>
          <a:xfrm>
            <a:off x="2267470" y="425449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6" name="شكل بيضاوي 165">
            <a:extLst>
              <a:ext uri="{FF2B5EF4-FFF2-40B4-BE49-F238E27FC236}">
                <a16:creationId xmlns:a16="http://schemas.microsoft.com/office/drawing/2014/main" id="{FBC4E825-6910-4E90-A306-F7429A3560F9}"/>
              </a:ext>
            </a:extLst>
          </p:cNvPr>
          <p:cNvSpPr/>
          <p:nvPr/>
        </p:nvSpPr>
        <p:spPr>
          <a:xfrm>
            <a:off x="9148885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7" name="شكل بيضاوي 166">
            <a:extLst>
              <a:ext uri="{FF2B5EF4-FFF2-40B4-BE49-F238E27FC236}">
                <a16:creationId xmlns:a16="http://schemas.microsoft.com/office/drawing/2014/main" id="{F0966F2F-288B-4890-86D6-485B9CB40074}"/>
              </a:ext>
            </a:extLst>
          </p:cNvPr>
          <p:cNvSpPr/>
          <p:nvPr/>
        </p:nvSpPr>
        <p:spPr>
          <a:xfrm>
            <a:off x="1620246" y="33336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8" name="شكل بيضاوي 167">
            <a:extLst>
              <a:ext uri="{FF2B5EF4-FFF2-40B4-BE49-F238E27FC236}">
                <a16:creationId xmlns:a16="http://schemas.microsoft.com/office/drawing/2014/main" id="{9342075D-0839-4B4B-B3D6-0748EDA2716B}"/>
              </a:ext>
            </a:extLst>
          </p:cNvPr>
          <p:cNvSpPr/>
          <p:nvPr/>
        </p:nvSpPr>
        <p:spPr>
          <a:xfrm>
            <a:off x="1422098" y="276173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9" name="شكل بيضاوي 168">
            <a:extLst>
              <a:ext uri="{FF2B5EF4-FFF2-40B4-BE49-F238E27FC236}">
                <a16:creationId xmlns:a16="http://schemas.microsoft.com/office/drawing/2014/main" id="{CA955889-69B9-4CA6-B5D3-57CB98D4BAFA}"/>
              </a:ext>
            </a:extLst>
          </p:cNvPr>
          <p:cNvSpPr/>
          <p:nvPr/>
        </p:nvSpPr>
        <p:spPr>
          <a:xfrm>
            <a:off x="1481870" y="19825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FD22F979-82C9-46EE-9787-9430505153F7}"/>
              </a:ext>
            </a:extLst>
          </p:cNvPr>
          <p:cNvSpPr/>
          <p:nvPr/>
        </p:nvSpPr>
        <p:spPr>
          <a:xfrm>
            <a:off x="8595034" y="343767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1" name="شكل بيضاوي 170">
            <a:extLst>
              <a:ext uri="{FF2B5EF4-FFF2-40B4-BE49-F238E27FC236}">
                <a16:creationId xmlns:a16="http://schemas.microsoft.com/office/drawing/2014/main" id="{BADAE5A8-05DC-4B34-9362-8439BB9A260D}"/>
              </a:ext>
            </a:extLst>
          </p:cNvPr>
          <p:cNvSpPr/>
          <p:nvPr/>
        </p:nvSpPr>
        <p:spPr>
          <a:xfrm>
            <a:off x="1467335" y="37333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2" name="شكل بيضاوي 171">
            <a:extLst>
              <a:ext uri="{FF2B5EF4-FFF2-40B4-BE49-F238E27FC236}">
                <a16:creationId xmlns:a16="http://schemas.microsoft.com/office/drawing/2014/main" id="{8E1D3A14-53E1-4597-A561-BE907CB376B9}"/>
              </a:ext>
            </a:extLst>
          </p:cNvPr>
          <p:cNvSpPr/>
          <p:nvPr/>
        </p:nvSpPr>
        <p:spPr>
          <a:xfrm>
            <a:off x="130166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3" name="شكل بيضاوي 172">
            <a:extLst>
              <a:ext uri="{FF2B5EF4-FFF2-40B4-BE49-F238E27FC236}">
                <a16:creationId xmlns:a16="http://schemas.microsoft.com/office/drawing/2014/main" id="{A8643A03-9365-487B-8AF7-1CBFBACAC87C}"/>
              </a:ext>
            </a:extLst>
          </p:cNvPr>
          <p:cNvSpPr/>
          <p:nvPr/>
        </p:nvSpPr>
        <p:spPr>
          <a:xfrm>
            <a:off x="1654582" y="37907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4" name="شكل بيضاوي 173">
            <a:extLst>
              <a:ext uri="{FF2B5EF4-FFF2-40B4-BE49-F238E27FC236}">
                <a16:creationId xmlns:a16="http://schemas.microsoft.com/office/drawing/2014/main" id="{2FE7929F-75A9-4C54-ADA4-3E4F152DA50E}"/>
              </a:ext>
            </a:extLst>
          </p:cNvPr>
          <p:cNvSpPr/>
          <p:nvPr/>
        </p:nvSpPr>
        <p:spPr>
          <a:xfrm>
            <a:off x="1609231" y="47566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5" name="شكل بيضاوي 174">
            <a:extLst>
              <a:ext uri="{FF2B5EF4-FFF2-40B4-BE49-F238E27FC236}">
                <a16:creationId xmlns:a16="http://schemas.microsoft.com/office/drawing/2014/main" id="{5C98C870-7EA7-4AAF-81E6-E7D765F74B05}"/>
              </a:ext>
            </a:extLst>
          </p:cNvPr>
          <p:cNvSpPr/>
          <p:nvPr/>
        </p:nvSpPr>
        <p:spPr>
          <a:xfrm>
            <a:off x="1815330" y="30085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6" name="شكل بيضاوي 175">
            <a:extLst>
              <a:ext uri="{FF2B5EF4-FFF2-40B4-BE49-F238E27FC236}">
                <a16:creationId xmlns:a16="http://schemas.microsoft.com/office/drawing/2014/main" id="{05F2B364-C33E-45DE-8216-2C85AAC7BA60}"/>
              </a:ext>
            </a:extLst>
          </p:cNvPr>
          <p:cNvSpPr/>
          <p:nvPr/>
        </p:nvSpPr>
        <p:spPr>
          <a:xfrm>
            <a:off x="1758697" y="41680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7" name="شكل بيضاوي 176">
            <a:extLst>
              <a:ext uri="{FF2B5EF4-FFF2-40B4-BE49-F238E27FC236}">
                <a16:creationId xmlns:a16="http://schemas.microsoft.com/office/drawing/2014/main" id="{EF3181C1-B294-4CAB-8CFB-57B0E5CC6A5E}"/>
              </a:ext>
            </a:extLst>
          </p:cNvPr>
          <p:cNvSpPr/>
          <p:nvPr/>
        </p:nvSpPr>
        <p:spPr>
          <a:xfrm>
            <a:off x="1011515" y="36419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8" name="شكل بيضاوي 177">
            <a:extLst>
              <a:ext uri="{FF2B5EF4-FFF2-40B4-BE49-F238E27FC236}">
                <a16:creationId xmlns:a16="http://schemas.microsoft.com/office/drawing/2014/main" id="{80695D23-C91F-42FF-A823-32F163E24971}"/>
              </a:ext>
            </a:extLst>
          </p:cNvPr>
          <p:cNvSpPr/>
          <p:nvPr/>
        </p:nvSpPr>
        <p:spPr>
          <a:xfrm>
            <a:off x="1881059" y="349530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9" name="شكل بيضاوي 178">
            <a:extLst>
              <a:ext uri="{FF2B5EF4-FFF2-40B4-BE49-F238E27FC236}">
                <a16:creationId xmlns:a16="http://schemas.microsoft.com/office/drawing/2014/main" id="{145A377B-31EF-4410-97F9-5B5F9C595BC3}"/>
              </a:ext>
            </a:extLst>
          </p:cNvPr>
          <p:cNvSpPr/>
          <p:nvPr/>
        </p:nvSpPr>
        <p:spPr>
          <a:xfrm>
            <a:off x="1600098" y="509922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0" name="شكل بيضاوي 179">
            <a:extLst>
              <a:ext uri="{FF2B5EF4-FFF2-40B4-BE49-F238E27FC236}">
                <a16:creationId xmlns:a16="http://schemas.microsoft.com/office/drawing/2014/main" id="{A835C6C1-D84A-45EE-B970-553D6C3BC09D}"/>
              </a:ext>
            </a:extLst>
          </p:cNvPr>
          <p:cNvSpPr/>
          <p:nvPr/>
        </p:nvSpPr>
        <p:spPr>
          <a:xfrm>
            <a:off x="1533270" y="238768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1" name="شكل بيضاوي 180">
            <a:extLst>
              <a:ext uri="{FF2B5EF4-FFF2-40B4-BE49-F238E27FC236}">
                <a16:creationId xmlns:a16="http://schemas.microsoft.com/office/drawing/2014/main" id="{A66900F0-62E7-4FFB-B172-0A3EB1593EC9}"/>
              </a:ext>
            </a:extLst>
          </p:cNvPr>
          <p:cNvSpPr/>
          <p:nvPr/>
        </p:nvSpPr>
        <p:spPr>
          <a:xfrm>
            <a:off x="160729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2" name="شكل بيضاوي 181">
            <a:extLst>
              <a:ext uri="{FF2B5EF4-FFF2-40B4-BE49-F238E27FC236}">
                <a16:creationId xmlns:a16="http://schemas.microsoft.com/office/drawing/2014/main" id="{974E2B4A-4A4C-439A-8190-27CE91CA2E53}"/>
              </a:ext>
            </a:extLst>
          </p:cNvPr>
          <p:cNvSpPr/>
          <p:nvPr/>
        </p:nvSpPr>
        <p:spPr>
          <a:xfrm>
            <a:off x="1140275" y="381268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3" name="شكل بيضاوي 182">
            <a:extLst>
              <a:ext uri="{FF2B5EF4-FFF2-40B4-BE49-F238E27FC236}">
                <a16:creationId xmlns:a16="http://schemas.microsoft.com/office/drawing/2014/main" id="{55373D70-85B4-48DA-B117-B7805FDDEF8B}"/>
              </a:ext>
            </a:extLst>
          </p:cNvPr>
          <p:cNvSpPr/>
          <p:nvPr/>
        </p:nvSpPr>
        <p:spPr>
          <a:xfrm>
            <a:off x="1251872" y="46941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4" name="شكل بيضاوي 183">
            <a:extLst>
              <a:ext uri="{FF2B5EF4-FFF2-40B4-BE49-F238E27FC236}">
                <a16:creationId xmlns:a16="http://schemas.microsoft.com/office/drawing/2014/main" id="{B2BF0D69-9F5D-4356-A8A9-3D963FBF1AC2}"/>
              </a:ext>
            </a:extLst>
          </p:cNvPr>
          <p:cNvSpPr/>
          <p:nvPr/>
        </p:nvSpPr>
        <p:spPr>
          <a:xfrm>
            <a:off x="1391737" y="44930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5" name="شكل بيضاوي 184">
            <a:extLst>
              <a:ext uri="{FF2B5EF4-FFF2-40B4-BE49-F238E27FC236}">
                <a16:creationId xmlns:a16="http://schemas.microsoft.com/office/drawing/2014/main" id="{D54C92FF-6D82-4A7B-BB7F-3DC0AF230B9B}"/>
              </a:ext>
            </a:extLst>
          </p:cNvPr>
          <p:cNvSpPr/>
          <p:nvPr/>
        </p:nvSpPr>
        <p:spPr>
          <a:xfrm>
            <a:off x="1374698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6" name="شكل بيضاوي 185">
            <a:extLst>
              <a:ext uri="{FF2B5EF4-FFF2-40B4-BE49-F238E27FC236}">
                <a16:creationId xmlns:a16="http://schemas.microsoft.com/office/drawing/2014/main" id="{FF6EBBE1-5F03-4631-A1D4-880C9A8636AD}"/>
              </a:ext>
            </a:extLst>
          </p:cNvPr>
          <p:cNvSpPr/>
          <p:nvPr/>
        </p:nvSpPr>
        <p:spPr>
          <a:xfrm>
            <a:off x="2037871" y="455086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7" name="شكل بيضاوي 186">
            <a:extLst>
              <a:ext uri="{FF2B5EF4-FFF2-40B4-BE49-F238E27FC236}">
                <a16:creationId xmlns:a16="http://schemas.microsoft.com/office/drawing/2014/main" id="{60D4249B-98D7-41E1-9D44-26FB561094A2}"/>
              </a:ext>
            </a:extLst>
          </p:cNvPr>
          <p:cNvSpPr/>
          <p:nvPr/>
        </p:nvSpPr>
        <p:spPr>
          <a:xfrm>
            <a:off x="2033482" y="33840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8" name="شكل بيضاوي 187">
            <a:extLst>
              <a:ext uri="{FF2B5EF4-FFF2-40B4-BE49-F238E27FC236}">
                <a16:creationId xmlns:a16="http://schemas.microsoft.com/office/drawing/2014/main" id="{393DC47A-AF63-4660-B210-C68C90014FD3}"/>
              </a:ext>
            </a:extLst>
          </p:cNvPr>
          <p:cNvSpPr/>
          <p:nvPr/>
        </p:nvSpPr>
        <p:spPr>
          <a:xfrm>
            <a:off x="1715534" y="446502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9" name="شكل بيضاوي 188">
            <a:extLst>
              <a:ext uri="{FF2B5EF4-FFF2-40B4-BE49-F238E27FC236}">
                <a16:creationId xmlns:a16="http://schemas.microsoft.com/office/drawing/2014/main" id="{0291878D-6498-49FB-B309-29BD72512DEF}"/>
              </a:ext>
            </a:extLst>
          </p:cNvPr>
          <p:cNvSpPr/>
          <p:nvPr/>
        </p:nvSpPr>
        <p:spPr>
          <a:xfrm>
            <a:off x="1227362" y="21675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0" name="شكل بيضاوي 189">
            <a:extLst>
              <a:ext uri="{FF2B5EF4-FFF2-40B4-BE49-F238E27FC236}">
                <a16:creationId xmlns:a16="http://schemas.microsoft.com/office/drawing/2014/main" id="{675891E1-3A88-4905-B377-4FD800FAE136}"/>
              </a:ext>
            </a:extLst>
          </p:cNvPr>
          <p:cNvSpPr/>
          <p:nvPr/>
        </p:nvSpPr>
        <p:spPr>
          <a:xfrm>
            <a:off x="1222035" y="332477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1" name="شكل بيضاوي 190">
            <a:extLst>
              <a:ext uri="{FF2B5EF4-FFF2-40B4-BE49-F238E27FC236}">
                <a16:creationId xmlns:a16="http://schemas.microsoft.com/office/drawing/2014/main" id="{4CA34357-DD5B-46D7-9697-4CCA5AC10CEE}"/>
              </a:ext>
            </a:extLst>
          </p:cNvPr>
          <p:cNvSpPr/>
          <p:nvPr/>
        </p:nvSpPr>
        <p:spPr>
          <a:xfrm>
            <a:off x="1402031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2" name="شكل بيضاوي 191">
            <a:extLst>
              <a:ext uri="{FF2B5EF4-FFF2-40B4-BE49-F238E27FC236}">
                <a16:creationId xmlns:a16="http://schemas.microsoft.com/office/drawing/2014/main" id="{FE8800A5-6F76-4F0A-AEF8-313E1534CC32}"/>
              </a:ext>
            </a:extLst>
          </p:cNvPr>
          <p:cNvSpPr/>
          <p:nvPr/>
        </p:nvSpPr>
        <p:spPr>
          <a:xfrm>
            <a:off x="1488132" y="433601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3" name="شكل بيضاوي 192">
            <a:extLst>
              <a:ext uri="{FF2B5EF4-FFF2-40B4-BE49-F238E27FC236}">
                <a16:creationId xmlns:a16="http://schemas.microsoft.com/office/drawing/2014/main" id="{B918375A-9F77-4116-9D91-82AC191C15C3}"/>
              </a:ext>
            </a:extLst>
          </p:cNvPr>
          <p:cNvSpPr/>
          <p:nvPr/>
        </p:nvSpPr>
        <p:spPr>
          <a:xfrm>
            <a:off x="1432064" y="404380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4" name="شكل بيضاوي 193">
            <a:extLst>
              <a:ext uri="{FF2B5EF4-FFF2-40B4-BE49-F238E27FC236}">
                <a16:creationId xmlns:a16="http://schemas.microsoft.com/office/drawing/2014/main" id="{12EC1558-42AB-4488-A114-C2708B6FBFB8}"/>
              </a:ext>
            </a:extLst>
          </p:cNvPr>
          <p:cNvSpPr/>
          <p:nvPr/>
        </p:nvSpPr>
        <p:spPr>
          <a:xfrm>
            <a:off x="1767785" y="25136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5" name="شكل بيضاوي 194">
            <a:extLst>
              <a:ext uri="{FF2B5EF4-FFF2-40B4-BE49-F238E27FC236}">
                <a16:creationId xmlns:a16="http://schemas.microsoft.com/office/drawing/2014/main" id="{B1BE6E45-5126-4476-A51C-0F4A05FF48DA}"/>
              </a:ext>
            </a:extLst>
          </p:cNvPr>
          <p:cNvSpPr/>
          <p:nvPr/>
        </p:nvSpPr>
        <p:spPr>
          <a:xfrm>
            <a:off x="2193861" y="387953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7" name="شكل بيضاوي 196">
            <a:extLst>
              <a:ext uri="{FF2B5EF4-FFF2-40B4-BE49-F238E27FC236}">
                <a16:creationId xmlns:a16="http://schemas.microsoft.com/office/drawing/2014/main" id="{8AC63C13-90F1-4515-BF07-62D2CEC8E93D}"/>
              </a:ext>
            </a:extLst>
          </p:cNvPr>
          <p:cNvSpPr/>
          <p:nvPr/>
        </p:nvSpPr>
        <p:spPr>
          <a:xfrm>
            <a:off x="2174945" y="323507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8" name="شكل بيضاوي 197">
            <a:extLst>
              <a:ext uri="{FF2B5EF4-FFF2-40B4-BE49-F238E27FC236}">
                <a16:creationId xmlns:a16="http://schemas.microsoft.com/office/drawing/2014/main" id="{928A3ACE-6FA5-42BD-BD7F-36E6AF155EC2}"/>
              </a:ext>
            </a:extLst>
          </p:cNvPr>
          <p:cNvSpPr/>
          <p:nvPr/>
        </p:nvSpPr>
        <p:spPr>
          <a:xfrm>
            <a:off x="1321727" y="384458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9" name="شكل بيضاوي 198">
            <a:extLst>
              <a:ext uri="{FF2B5EF4-FFF2-40B4-BE49-F238E27FC236}">
                <a16:creationId xmlns:a16="http://schemas.microsoft.com/office/drawing/2014/main" id="{E2C597B7-70F2-4105-B908-4949CE569D66}"/>
              </a:ext>
            </a:extLst>
          </p:cNvPr>
          <p:cNvSpPr/>
          <p:nvPr/>
        </p:nvSpPr>
        <p:spPr>
          <a:xfrm>
            <a:off x="1384481" y="26411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0" name="شكل بيضاوي 199">
            <a:extLst>
              <a:ext uri="{FF2B5EF4-FFF2-40B4-BE49-F238E27FC236}">
                <a16:creationId xmlns:a16="http://schemas.microsoft.com/office/drawing/2014/main" id="{BB8895AE-9CC4-4C83-A41B-50D3B2E1FC0E}"/>
              </a:ext>
            </a:extLst>
          </p:cNvPr>
          <p:cNvSpPr/>
          <p:nvPr/>
        </p:nvSpPr>
        <p:spPr>
          <a:xfrm>
            <a:off x="2307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1" name="شكل بيضاوي 200">
            <a:extLst>
              <a:ext uri="{FF2B5EF4-FFF2-40B4-BE49-F238E27FC236}">
                <a16:creationId xmlns:a16="http://schemas.microsoft.com/office/drawing/2014/main" id="{24B1DEA3-C6C2-411B-AC24-C166F7BD84E5}"/>
              </a:ext>
            </a:extLst>
          </p:cNvPr>
          <p:cNvSpPr/>
          <p:nvPr/>
        </p:nvSpPr>
        <p:spPr>
          <a:xfrm>
            <a:off x="1951443" y="478286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2" name="شكل بيضاوي 201">
            <a:extLst>
              <a:ext uri="{FF2B5EF4-FFF2-40B4-BE49-F238E27FC236}">
                <a16:creationId xmlns:a16="http://schemas.microsoft.com/office/drawing/2014/main" id="{C9CD829A-CAEA-4893-BBC6-DE3FBB3F6B8D}"/>
              </a:ext>
            </a:extLst>
          </p:cNvPr>
          <p:cNvSpPr/>
          <p:nvPr/>
        </p:nvSpPr>
        <p:spPr>
          <a:xfrm>
            <a:off x="1580443" y="365495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3" name="شكل بيضاوي 202">
            <a:extLst>
              <a:ext uri="{FF2B5EF4-FFF2-40B4-BE49-F238E27FC236}">
                <a16:creationId xmlns:a16="http://schemas.microsoft.com/office/drawing/2014/main" id="{51CEF64B-0692-4D80-B74F-8D89BA6D7CFF}"/>
              </a:ext>
            </a:extLst>
          </p:cNvPr>
          <p:cNvSpPr/>
          <p:nvPr/>
        </p:nvSpPr>
        <p:spPr>
          <a:xfrm>
            <a:off x="1576299" y="46182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4" name="شكل بيضاوي 203">
            <a:extLst>
              <a:ext uri="{FF2B5EF4-FFF2-40B4-BE49-F238E27FC236}">
                <a16:creationId xmlns:a16="http://schemas.microsoft.com/office/drawing/2014/main" id="{5248A9B3-BBBD-4F56-9EC9-CA77F0586717}"/>
              </a:ext>
            </a:extLst>
          </p:cNvPr>
          <p:cNvSpPr/>
          <p:nvPr/>
        </p:nvSpPr>
        <p:spPr>
          <a:xfrm>
            <a:off x="1978881" y="4448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5" name="شكل بيضاوي 204">
            <a:extLst>
              <a:ext uri="{FF2B5EF4-FFF2-40B4-BE49-F238E27FC236}">
                <a16:creationId xmlns:a16="http://schemas.microsoft.com/office/drawing/2014/main" id="{C0AF6B1E-0645-4890-971A-68C6133F2C82}"/>
              </a:ext>
            </a:extLst>
          </p:cNvPr>
          <p:cNvSpPr/>
          <p:nvPr/>
        </p:nvSpPr>
        <p:spPr>
          <a:xfrm>
            <a:off x="1793808" y="431499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6" name="شكل بيضاوي 205">
            <a:extLst>
              <a:ext uri="{FF2B5EF4-FFF2-40B4-BE49-F238E27FC236}">
                <a16:creationId xmlns:a16="http://schemas.microsoft.com/office/drawing/2014/main" id="{387FB000-E158-4ACD-83CA-326B6FC3602D}"/>
              </a:ext>
            </a:extLst>
          </p:cNvPr>
          <p:cNvSpPr/>
          <p:nvPr/>
        </p:nvSpPr>
        <p:spPr>
          <a:xfrm>
            <a:off x="1187079" y="35684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7" name="شكل بيضاوي 206">
            <a:extLst>
              <a:ext uri="{FF2B5EF4-FFF2-40B4-BE49-F238E27FC236}">
                <a16:creationId xmlns:a16="http://schemas.microsoft.com/office/drawing/2014/main" id="{677CBEC0-2214-4387-B5AA-DE869F8784FD}"/>
              </a:ext>
            </a:extLst>
          </p:cNvPr>
          <p:cNvSpPr/>
          <p:nvPr/>
        </p:nvSpPr>
        <p:spPr>
          <a:xfrm>
            <a:off x="1742234" y="49455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8" name="شكل بيضاوي 207">
            <a:extLst>
              <a:ext uri="{FF2B5EF4-FFF2-40B4-BE49-F238E27FC236}">
                <a16:creationId xmlns:a16="http://schemas.microsoft.com/office/drawing/2014/main" id="{FB674714-51FD-4809-91D7-BBFDF2AC83E4}"/>
              </a:ext>
            </a:extLst>
          </p:cNvPr>
          <p:cNvSpPr/>
          <p:nvPr/>
        </p:nvSpPr>
        <p:spPr>
          <a:xfrm>
            <a:off x="2120139" y="368857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9" name="شكل بيضاوي 208">
            <a:extLst>
              <a:ext uri="{FF2B5EF4-FFF2-40B4-BE49-F238E27FC236}">
                <a16:creationId xmlns:a16="http://schemas.microsoft.com/office/drawing/2014/main" id="{7F58E50E-7F86-4AAE-A522-1F0691C828AE}"/>
              </a:ext>
            </a:extLst>
          </p:cNvPr>
          <p:cNvSpPr/>
          <p:nvPr/>
        </p:nvSpPr>
        <p:spPr>
          <a:xfrm>
            <a:off x="1946430" y="309690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0" name="شكل بيضاوي 209">
            <a:extLst>
              <a:ext uri="{FF2B5EF4-FFF2-40B4-BE49-F238E27FC236}">
                <a16:creationId xmlns:a16="http://schemas.microsoft.com/office/drawing/2014/main" id="{F4E7CA36-8F41-4462-A12C-07720AB29F4E}"/>
              </a:ext>
            </a:extLst>
          </p:cNvPr>
          <p:cNvSpPr/>
          <p:nvPr/>
        </p:nvSpPr>
        <p:spPr>
          <a:xfrm>
            <a:off x="1497903" y="38711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1" name="شكل بيضاوي 210">
            <a:extLst>
              <a:ext uri="{FF2B5EF4-FFF2-40B4-BE49-F238E27FC236}">
                <a16:creationId xmlns:a16="http://schemas.microsoft.com/office/drawing/2014/main" id="{5FDB2A3C-E203-416D-8E25-3C2131F321B5}"/>
              </a:ext>
            </a:extLst>
          </p:cNvPr>
          <p:cNvSpPr/>
          <p:nvPr/>
        </p:nvSpPr>
        <p:spPr>
          <a:xfrm>
            <a:off x="1362260" y="37102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2" name="شكل بيضاوي 211">
            <a:extLst>
              <a:ext uri="{FF2B5EF4-FFF2-40B4-BE49-F238E27FC236}">
                <a16:creationId xmlns:a16="http://schemas.microsoft.com/office/drawing/2014/main" id="{96323689-1BE0-4958-91E2-AB063C1B46EA}"/>
              </a:ext>
            </a:extLst>
          </p:cNvPr>
          <p:cNvSpPr/>
          <p:nvPr/>
        </p:nvSpPr>
        <p:spPr>
          <a:xfrm>
            <a:off x="1872156" y="352672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3" name="شكل بيضاوي 212">
            <a:extLst>
              <a:ext uri="{FF2B5EF4-FFF2-40B4-BE49-F238E27FC236}">
                <a16:creationId xmlns:a16="http://schemas.microsoft.com/office/drawing/2014/main" id="{665F4DBB-1CCB-4E3C-978D-8FE285170075}"/>
              </a:ext>
            </a:extLst>
          </p:cNvPr>
          <p:cNvSpPr/>
          <p:nvPr/>
        </p:nvSpPr>
        <p:spPr>
          <a:xfrm>
            <a:off x="1193099" y="368387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5" name="شكل بيضاوي 214">
            <a:extLst>
              <a:ext uri="{FF2B5EF4-FFF2-40B4-BE49-F238E27FC236}">
                <a16:creationId xmlns:a16="http://schemas.microsoft.com/office/drawing/2014/main" id="{D21AB63F-4AE6-43C3-9352-0A93766AEC97}"/>
              </a:ext>
            </a:extLst>
          </p:cNvPr>
          <p:cNvSpPr/>
          <p:nvPr/>
        </p:nvSpPr>
        <p:spPr>
          <a:xfrm>
            <a:off x="1401440" y="35008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72FC065-BE0C-44FD-9563-78280C8FD24E}"/>
              </a:ext>
            </a:extLst>
          </p:cNvPr>
          <p:cNvSpPr txBox="1"/>
          <p:nvPr/>
        </p:nvSpPr>
        <p:spPr>
          <a:xfrm>
            <a:off x="914010" y="993218"/>
            <a:ext cx="1718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>
                <a:solidFill>
                  <a:srgbClr val="0070C0"/>
                </a:solidFill>
              </a:rPr>
              <a:t>جسمُ الخليَّةِ </a:t>
            </a:r>
            <a:r>
              <a:rPr lang="ar-SY" b="1" dirty="0">
                <a:solidFill>
                  <a:srgbClr val="0070C0"/>
                </a:solidFill>
              </a:rPr>
              <a:t>العصبيَّة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CE46F3D-C5E3-49E0-9B02-A89B4BD35C48}"/>
              </a:ext>
            </a:extLst>
          </p:cNvPr>
          <p:cNvSpPr txBox="1"/>
          <p:nvPr/>
        </p:nvSpPr>
        <p:spPr>
          <a:xfrm>
            <a:off x="2766415" y="2381112"/>
            <a:ext cx="2319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غمدُ النُّخاعين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1049B4E-B867-4F6E-A255-34D8AC0B1390}"/>
              </a:ext>
            </a:extLst>
          </p:cNvPr>
          <p:cNvSpPr txBox="1"/>
          <p:nvPr/>
        </p:nvSpPr>
        <p:spPr>
          <a:xfrm>
            <a:off x="4512261" y="4707010"/>
            <a:ext cx="20977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عقدةُ رانفيه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E0EC7A-2E50-4645-90B8-72407F97FAED}"/>
              </a:ext>
            </a:extLst>
          </p:cNvPr>
          <p:cNvSpPr txBox="1"/>
          <p:nvPr/>
        </p:nvSpPr>
        <p:spPr>
          <a:xfrm>
            <a:off x="8413428" y="2129969"/>
            <a:ext cx="1872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الانتفاخُ الانتهائيُّ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ما قبل المشبك العصبيِّ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D7FBA5-91FF-4C35-8259-8F757F5CB1C6}"/>
              </a:ext>
            </a:extLst>
          </p:cNvPr>
          <p:cNvSpPr txBox="1"/>
          <p:nvPr/>
        </p:nvSpPr>
        <p:spPr>
          <a:xfrm>
            <a:off x="9622176" y="5144807"/>
            <a:ext cx="2675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 err="1">
                <a:solidFill>
                  <a:srgbClr val="0070C0"/>
                </a:solidFill>
              </a:rPr>
              <a:t>اللُّييفُ</a:t>
            </a:r>
            <a:r>
              <a:rPr lang="ar-SY" b="1" dirty="0">
                <a:solidFill>
                  <a:srgbClr val="0070C0"/>
                </a:solidFill>
              </a:rPr>
              <a:t> العصبيُّ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ما بعد المشبكِ العصبيِّ</a:t>
            </a:r>
          </a:p>
        </p:txBody>
      </p:sp>
      <p:sp>
        <p:nvSpPr>
          <p:cNvPr id="214" name="شكل بيضاوي 213">
            <a:extLst>
              <a:ext uri="{FF2B5EF4-FFF2-40B4-BE49-F238E27FC236}">
                <a16:creationId xmlns:a16="http://schemas.microsoft.com/office/drawing/2014/main" id="{20BB65D3-58FA-44E7-9E8F-3ABD7E838A46}"/>
              </a:ext>
            </a:extLst>
          </p:cNvPr>
          <p:cNvSpPr/>
          <p:nvPr/>
        </p:nvSpPr>
        <p:spPr>
          <a:xfrm>
            <a:off x="1183899" y="380916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6" name="شكل بيضاوي 215">
            <a:extLst>
              <a:ext uri="{FF2B5EF4-FFF2-40B4-BE49-F238E27FC236}">
                <a16:creationId xmlns:a16="http://schemas.microsoft.com/office/drawing/2014/main" id="{5DF3FCDB-8008-4FA6-AA74-6821C8D6A7B6}"/>
              </a:ext>
            </a:extLst>
          </p:cNvPr>
          <p:cNvSpPr/>
          <p:nvPr/>
        </p:nvSpPr>
        <p:spPr>
          <a:xfrm>
            <a:off x="1641109" y="387843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7" name="شكل بيضاوي 216">
            <a:extLst>
              <a:ext uri="{FF2B5EF4-FFF2-40B4-BE49-F238E27FC236}">
                <a16:creationId xmlns:a16="http://schemas.microsoft.com/office/drawing/2014/main" id="{B005F38F-7210-4419-A520-A32D1492DA9C}"/>
              </a:ext>
            </a:extLst>
          </p:cNvPr>
          <p:cNvSpPr/>
          <p:nvPr/>
        </p:nvSpPr>
        <p:spPr>
          <a:xfrm>
            <a:off x="2236874" y="35459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CEEF14E-D0B6-4782-9BF6-EA518F9B1CCC}"/>
              </a:ext>
            </a:extLst>
          </p:cNvPr>
          <p:cNvSpPr txBox="1"/>
          <p:nvPr/>
        </p:nvSpPr>
        <p:spPr>
          <a:xfrm>
            <a:off x="-81186" y="3103310"/>
            <a:ext cx="14405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الحويصلات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D3E95C-8173-46D8-A929-3223896FA806}"/>
              </a:ext>
            </a:extLst>
          </p:cNvPr>
          <p:cNvSpPr txBox="1"/>
          <p:nvPr/>
        </p:nvSpPr>
        <p:spPr>
          <a:xfrm>
            <a:off x="5940630" y="2376046"/>
            <a:ext cx="2218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القطعةُ بين عقدتين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305DB1-03A4-499A-9C82-0308304A6724}"/>
              </a:ext>
            </a:extLst>
          </p:cNvPr>
          <p:cNvSpPr txBox="1"/>
          <p:nvPr/>
        </p:nvSpPr>
        <p:spPr>
          <a:xfrm>
            <a:off x="9255109" y="1662229"/>
            <a:ext cx="25050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</a:rPr>
              <a:t>وسيطُ النَّقل العصبيِّ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يملأ الشَّقَّ المشبكيَّ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552E437-D3B6-4D28-B4B7-4C618095FD1C}"/>
              </a:ext>
            </a:extLst>
          </p:cNvPr>
          <p:cNvSpPr txBox="1"/>
          <p:nvPr/>
        </p:nvSpPr>
        <p:spPr>
          <a:xfrm>
            <a:off x="3158509" y="1319158"/>
            <a:ext cx="553834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solidFill>
                  <a:srgbClr val="002060"/>
                </a:solidFill>
              </a:rPr>
              <a:t>يكونُ النَّقلُ العصبيُّ مُتاحاً،</a:t>
            </a:r>
            <a:br>
              <a:rPr lang="ar-SY" sz="2400" b="1" dirty="0">
                <a:solidFill>
                  <a:srgbClr val="002060"/>
                </a:solidFill>
              </a:rPr>
            </a:br>
            <a:r>
              <a:rPr lang="ar-SY" sz="2400" b="1" dirty="0">
                <a:solidFill>
                  <a:srgbClr val="002060"/>
                </a:solidFill>
              </a:rPr>
              <a:t>كما ويبقى تخطيطُ الأعصاب الكهربائيُّ طبيعيَّاً،</a:t>
            </a:r>
            <a:br>
              <a:rPr lang="ar-SY" sz="2400" b="1" dirty="0">
                <a:solidFill>
                  <a:srgbClr val="002060"/>
                </a:solidFill>
              </a:rPr>
            </a:br>
            <a:r>
              <a:rPr lang="ar-SY" sz="2400" b="1" dirty="0">
                <a:solidFill>
                  <a:srgbClr val="002060"/>
                </a:solidFill>
              </a:rPr>
              <a:t>مادام وسيطُ النَّقلِ العصبيِّ موجوداً في الشَّقِّ المشبكيِّ.</a:t>
            </a:r>
          </a:p>
        </p:txBody>
      </p:sp>
      <p:pic>
        <p:nvPicPr>
          <p:cNvPr id="13" name="٢">
            <a:hlinkClick r:id="" action="ppaction://media"/>
            <a:extLst>
              <a:ext uri="{FF2B5EF4-FFF2-40B4-BE49-F238E27FC236}">
                <a16:creationId xmlns:a16="http://schemas.microsoft.com/office/drawing/2014/main" id="{CEA6C724-A638-42F3-9292-F2FD28EF07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3346" y="542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8220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92 L 0.0013 -0.00069 C 0.0194 -0.00463 0.01927 -0.00509 0.04557 -0.00509 C 0.05351 -0.00509 0.0694 -0.00301 0.0694 -0.00278 L 0.12057 0.01528 L 0.20351 0.00509 L 0.31484 -0.01111 L 0.43867 0.00903 L 0.57396 -0.04537 L 0.63307 -0.01319 " pathEditMode="relative" rAng="0" ptsTypes="AAAAAAAAAA">
                                      <p:cBhvr>
                                        <p:cTn id="276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9" y="-1412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5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32500"/>
                            </p:stCondLst>
                            <p:childTnLst>
                              <p:par>
                                <p:cTn id="5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5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33500"/>
                            </p:stCondLst>
                            <p:childTnLst>
                              <p:par>
                                <p:cTn id="6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34500"/>
                            </p:stCondLst>
                            <p:childTnLst>
                              <p:par>
                                <p:cTn id="6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6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38 L 0.00065 0.00162 C 0.00625 0.00439 0.01484 0.00949 0.02096 0.01087 C 0.02591 0.01203 0.03099 0.01226 0.03594 0.01296 C 0.03737 0.01342 0.0388 0.01435 0.04023 0.01481 C 0.04388 0.0162 0.05052 0.01759 0.05417 0.01851 C 0.06224 0.02337 0.05742 0.02129 0.07344 0.01851 C 0.08438 0.01666 0.07565 0.01736 0.08412 0.01481 C 0.08698 0.01388 0.08984 0.01342 0.09271 0.01296 C 0.09492 0.01157 0.09701 0.00995 0.09909 0.00902 C 0.10052 0.00833 0.10195 0.00763 0.10339 0.00717 C 0.10794 0.00532 0.11055 0.00462 0.11523 0.00324 C 0.11914 0.00092 0.11732 0.00138 0.12057 0.00138 L 0.17096 0.00138 C 0.18294 0.01504 0.178 0.01481 0.18372 0.01481 L 0.27266 0.03194 L 0.3444 -0.00996 L 0.49544 -0.00625 L 0.61758 0.03402 L 0.70768 0.00138 " pathEditMode="relative" rAng="0" ptsTypes="AAAAAAAAAAAAAAAAAAAA">
                                      <p:cBhvr>
                                        <p:cTn id="641" dur="5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1065"/>
                                    </p:animMotion>
                                  </p:childTnLst>
                                </p:cTn>
                              </p:par>
                              <p:par>
                                <p:cTn id="6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41500"/>
                            </p:stCondLst>
                            <p:childTnLst>
                              <p:par>
                                <p:cTn id="6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39 L 0.00065 0.00162 C 0.00625 0.0044 0.01484 0.00949 0.02096 0.01088 C 0.02591 0.01204 0.03099 0.01227 0.03593 0.01296 C 0.03737 0.01343 0.0388 0.01435 0.04023 0.01481 C 0.04388 0.0162 0.05052 0.01759 0.05416 0.01852 C 0.06224 0.02338 0.05742 0.0213 0.07343 0.01852 C 0.08437 0.01667 0.07565 0.01736 0.08411 0.01481 C 0.08697 0.01389 0.08984 0.01343 0.0927 0.01296 C 0.09492 0.01157 0.097 0.00995 0.09908 0.00903 C 0.10052 0.00833 0.10195 0.00764 0.10338 0.00718 C 0.10794 0.00532 0.11054 0.00463 0.11523 0.00324 C 0.11914 0.00093 0.11731 0.00139 0.12057 0.00139 L 0.17096 0.00139 C 0.18294 0.01505 0.17799 0.01481 0.18372 0.01481 L 0.27265 0.03194 L 0.3444 -0.00995 L 0.49544 -0.00625 L 0.61757 0.03403 L 0.70768 0.00139 " pathEditMode="relative" rAng="0" ptsTypes="AAAAAAAAAAAAAAAAAAAA">
                                      <p:cBhvr>
                                        <p:cTn id="653" dur="5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1065"/>
                                    </p:animMotion>
                                  </p:childTnLst>
                                </p:cTn>
                              </p:par>
                              <p:par>
                                <p:cTn id="6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3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6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664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7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66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673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8" grpId="0" animBg="1"/>
      <p:bldP spid="218" grpId="1" animBg="1"/>
      <p:bldP spid="31" grpId="0" animBg="1"/>
      <p:bldP spid="23" grpId="0" animBg="1"/>
      <p:bldP spid="24" grpId="0" animBg="1"/>
      <p:bldP spid="26" grpId="0" animBg="1"/>
      <p:bldP spid="27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1" grpId="1" animBg="1"/>
      <p:bldP spid="212" grpId="0" animBg="1"/>
      <p:bldP spid="213" grpId="0" animBg="1"/>
      <p:bldP spid="215" grpId="0" animBg="1"/>
      <p:bldP spid="215" grpId="1" animBg="1"/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214" grpId="0" animBg="1"/>
      <p:bldP spid="216" grpId="0" animBg="1"/>
      <p:bldP spid="216" grpId="1" animBg="1"/>
      <p:bldP spid="217" grpId="0" animBg="1"/>
      <p:bldP spid="5" grpId="0"/>
      <p:bldP spid="5" grpId="1"/>
      <p:bldP spid="8" grpId="0"/>
      <p:bldP spid="8" grpId="1"/>
      <p:bldP spid="9" grpId="0"/>
      <p:bldP spid="9" grpId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: زوايا مستديرة 217">
            <a:extLst>
              <a:ext uri="{FF2B5EF4-FFF2-40B4-BE49-F238E27FC236}">
                <a16:creationId xmlns:a16="http://schemas.microsoft.com/office/drawing/2014/main" id="{85BE8367-AC08-441C-A398-33366B45C2E0}"/>
              </a:ext>
            </a:extLst>
          </p:cNvPr>
          <p:cNvSpPr/>
          <p:nvPr/>
        </p:nvSpPr>
        <p:spPr>
          <a:xfrm>
            <a:off x="10138641" y="3048732"/>
            <a:ext cx="1284160" cy="147610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B5C4032B-4900-4103-9800-5E76CC172C07}"/>
              </a:ext>
            </a:extLst>
          </p:cNvPr>
          <p:cNvSpPr/>
          <p:nvPr/>
        </p:nvSpPr>
        <p:spPr>
          <a:xfrm>
            <a:off x="5747658" y="3022359"/>
            <a:ext cx="2704615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AB804DB-E067-422B-8C86-355D6A252EAF}"/>
              </a:ext>
            </a:extLst>
          </p:cNvPr>
          <p:cNvSpPr/>
          <p:nvPr/>
        </p:nvSpPr>
        <p:spPr>
          <a:xfrm>
            <a:off x="5747659" y="3237486"/>
            <a:ext cx="2684264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CFF64C86-1C91-4FF0-9F0B-FE0EB9E18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22" y="3376822"/>
            <a:ext cx="439737" cy="629794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847F3D8-B2C0-474A-906D-046992C4112B}"/>
              </a:ext>
            </a:extLst>
          </p:cNvPr>
          <p:cNvSpPr/>
          <p:nvPr/>
        </p:nvSpPr>
        <p:spPr>
          <a:xfrm>
            <a:off x="2606303" y="3037006"/>
            <a:ext cx="2701618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3A05D5F-54F9-42B1-8C99-A9A83BC6861B}"/>
              </a:ext>
            </a:extLst>
          </p:cNvPr>
          <p:cNvSpPr/>
          <p:nvPr/>
        </p:nvSpPr>
        <p:spPr>
          <a:xfrm>
            <a:off x="2633602" y="3222841"/>
            <a:ext cx="2674319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05B6AEEF-E27B-4EE4-AAC1-3A8FF8D6BA35}"/>
              </a:ext>
            </a:extLst>
          </p:cNvPr>
          <p:cNvSpPr>
            <a:spLocks/>
          </p:cNvSpPr>
          <p:nvPr/>
        </p:nvSpPr>
        <p:spPr bwMode="auto">
          <a:xfrm>
            <a:off x="-16590" y="26125"/>
            <a:ext cx="2802143" cy="7053942"/>
          </a:xfrm>
          <a:custGeom>
            <a:avLst/>
            <a:gdLst>
              <a:gd name="T0" fmla="*/ 1543 w 1985"/>
              <a:gd name="T1" fmla="*/ 838 h 2720"/>
              <a:gd name="T2" fmla="*/ 1300 w 1985"/>
              <a:gd name="T3" fmla="*/ 498 h 2720"/>
              <a:gd name="T4" fmla="*/ 1228 w 1985"/>
              <a:gd name="T5" fmla="*/ 15 h 2720"/>
              <a:gd name="T6" fmla="*/ 1211 w 1985"/>
              <a:gd name="T7" fmla="*/ 593 h 2720"/>
              <a:gd name="T8" fmla="*/ 953 w 1985"/>
              <a:gd name="T9" fmla="*/ 697 h 2720"/>
              <a:gd name="T10" fmla="*/ 467 w 1985"/>
              <a:gd name="T11" fmla="*/ 488 h 2720"/>
              <a:gd name="T12" fmla="*/ 855 w 1985"/>
              <a:gd name="T13" fmla="*/ 839 h 2720"/>
              <a:gd name="T14" fmla="*/ 791 w 1985"/>
              <a:gd name="T15" fmla="*/ 1296 h 2720"/>
              <a:gd name="T16" fmla="*/ 2 w 1985"/>
              <a:gd name="T17" fmla="*/ 1463 h 2720"/>
              <a:gd name="T18" fmla="*/ 779 w 1985"/>
              <a:gd name="T19" fmla="*/ 1558 h 2720"/>
              <a:gd name="T20" fmla="*/ 851 w 1985"/>
              <a:gd name="T21" fmla="*/ 1883 h 2720"/>
              <a:gd name="T22" fmla="*/ 279 w 1985"/>
              <a:gd name="T23" fmla="*/ 2659 h 2720"/>
              <a:gd name="T24" fmla="*/ 945 w 1985"/>
              <a:gd name="T25" fmla="*/ 2067 h 2720"/>
              <a:gd name="T26" fmla="*/ 1159 w 1985"/>
              <a:gd name="T27" fmla="*/ 2192 h 2720"/>
              <a:gd name="T28" fmla="*/ 1138 w 1985"/>
              <a:gd name="T29" fmla="*/ 2717 h 2720"/>
              <a:gd name="T30" fmla="*/ 1279 w 1985"/>
              <a:gd name="T31" fmla="*/ 2171 h 2720"/>
              <a:gd name="T32" fmla="*/ 1356 w 1985"/>
              <a:gd name="T33" fmla="*/ 2055 h 2720"/>
              <a:gd name="T34" fmla="*/ 1594 w 1985"/>
              <a:gd name="T35" fmla="*/ 1977 h 2720"/>
              <a:gd name="T36" fmla="*/ 1968 w 1985"/>
              <a:gd name="T37" fmla="*/ 2444 h 2720"/>
              <a:gd name="T38" fmla="*/ 1699 w 1985"/>
              <a:gd name="T39" fmla="*/ 1826 h 2720"/>
              <a:gd name="connsiteX0" fmla="*/ 8135 w 9909"/>
              <a:gd name="connsiteY0" fmla="*/ 3436 h 9936"/>
              <a:gd name="connsiteX1" fmla="*/ 6540 w 9909"/>
              <a:gd name="connsiteY1" fmla="*/ 1778 h 9936"/>
              <a:gd name="connsiteX2" fmla="*/ 6177 w 9909"/>
              <a:gd name="connsiteY2" fmla="*/ 2 h 9936"/>
              <a:gd name="connsiteX3" fmla="*/ 6092 w 9909"/>
              <a:gd name="connsiteY3" fmla="*/ 2127 h 9936"/>
              <a:gd name="connsiteX4" fmla="*/ 4792 w 9909"/>
              <a:gd name="connsiteY4" fmla="*/ 2510 h 9936"/>
              <a:gd name="connsiteX5" fmla="*/ 2344 w 9909"/>
              <a:gd name="connsiteY5" fmla="*/ 1741 h 9936"/>
              <a:gd name="connsiteX6" fmla="*/ 4298 w 9909"/>
              <a:gd name="connsiteY6" fmla="*/ 3032 h 9936"/>
              <a:gd name="connsiteX7" fmla="*/ 3976 w 9909"/>
              <a:gd name="connsiteY7" fmla="*/ 4712 h 9936"/>
              <a:gd name="connsiteX8" fmla="*/ 1 w 9909"/>
              <a:gd name="connsiteY8" fmla="*/ 5326 h 9936"/>
              <a:gd name="connsiteX9" fmla="*/ 3915 w 9909"/>
              <a:gd name="connsiteY9" fmla="*/ 5675 h 9936"/>
              <a:gd name="connsiteX10" fmla="*/ 4278 w 9909"/>
              <a:gd name="connsiteY10" fmla="*/ 6870 h 9936"/>
              <a:gd name="connsiteX11" fmla="*/ 1397 w 9909"/>
              <a:gd name="connsiteY11" fmla="*/ 9723 h 9936"/>
              <a:gd name="connsiteX12" fmla="*/ 4752 w 9909"/>
              <a:gd name="connsiteY12" fmla="*/ 7546 h 9936"/>
              <a:gd name="connsiteX13" fmla="*/ 5830 w 9909"/>
              <a:gd name="connsiteY13" fmla="*/ 8006 h 9936"/>
              <a:gd name="connsiteX14" fmla="*/ 5724 w 9909"/>
              <a:gd name="connsiteY14" fmla="*/ 9936 h 9936"/>
              <a:gd name="connsiteX15" fmla="*/ 6434 w 9909"/>
              <a:gd name="connsiteY15" fmla="*/ 7929 h 9936"/>
              <a:gd name="connsiteX16" fmla="*/ 6822 w 9909"/>
              <a:gd name="connsiteY16" fmla="*/ 7502 h 9936"/>
              <a:gd name="connsiteX17" fmla="*/ 8021 w 9909"/>
              <a:gd name="connsiteY17" fmla="*/ 7215 h 9936"/>
              <a:gd name="connsiteX18" fmla="*/ 9905 w 9909"/>
              <a:gd name="connsiteY18" fmla="*/ 8932 h 9936"/>
              <a:gd name="connsiteX19" fmla="*/ 8550 w 9909"/>
              <a:gd name="connsiteY19" fmla="*/ 6660 h 9936"/>
              <a:gd name="connsiteX0" fmla="*/ 8210 w 10000"/>
              <a:gd name="connsiteY0" fmla="*/ 3458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9145 w 10000"/>
              <a:gd name="connsiteY1" fmla="*/ 4124 h 10000"/>
              <a:gd name="connsiteX2" fmla="*/ 7913 w 10000"/>
              <a:gd name="connsiteY2" fmla="*/ 3174 h 10000"/>
              <a:gd name="connsiteX3" fmla="*/ 6600 w 10000"/>
              <a:gd name="connsiteY3" fmla="*/ 1789 h 10000"/>
              <a:gd name="connsiteX4" fmla="*/ 6234 w 10000"/>
              <a:gd name="connsiteY4" fmla="*/ 2 h 10000"/>
              <a:gd name="connsiteX5" fmla="*/ 6148 w 10000"/>
              <a:gd name="connsiteY5" fmla="*/ 2141 h 10000"/>
              <a:gd name="connsiteX6" fmla="*/ 4836 w 10000"/>
              <a:gd name="connsiteY6" fmla="*/ 2526 h 10000"/>
              <a:gd name="connsiteX7" fmla="*/ 2366 w 10000"/>
              <a:gd name="connsiteY7" fmla="*/ 1752 h 10000"/>
              <a:gd name="connsiteX8" fmla="*/ 4337 w 10000"/>
              <a:gd name="connsiteY8" fmla="*/ 3052 h 10000"/>
              <a:gd name="connsiteX9" fmla="*/ 4013 w 10000"/>
              <a:gd name="connsiteY9" fmla="*/ 4742 h 10000"/>
              <a:gd name="connsiteX10" fmla="*/ 1 w 10000"/>
              <a:gd name="connsiteY10" fmla="*/ 5360 h 10000"/>
              <a:gd name="connsiteX11" fmla="*/ 3951 w 10000"/>
              <a:gd name="connsiteY11" fmla="*/ 5712 h 10000"/>
              <a:gd name="connsiteX12" fmla="*/ 4317 w 10000"/>
              <a:gd name="connsiteY12" fmla="*/ 6914 h 10000"/>
              <a:gd name="connsiteX13" fmla="*/ 1410 w 10000"/>
              <a:gd name="connsiteY13" fmla="*/ 9786 h 10000"/>
              <a:gd name="connsiteX14" fmla="*/ 4796 w 10000"/>
              <a:gd name="connsiteY14" fmla="*/ 7595 h 10000"/>
              <a:gd name="connsiteX15" fmla="*/ 5884 w 10000"/>
              <a:gd name="connsiteY15" fmla="*/ 8058 h 10000"/>
              <a:gd name="connsiteX16" fmla="*/ 5777 w 10000"/>
              <a:gd name="connsiteY16" fmla="*/ 10000 h 10000"/>
              <a:gd name="connsiteX17" fmla="*/ 6493 w 10000"/>
              <a:gd name="connsiteY17" fmla="*/ 7980 h 10000"/>
              <a:gd name="connsiteX18" fmla="*/ 6885 w 10000"/>
              <a:gd name="connsiteY18" fmla="*/ 7550 h 10000"/>
              <a:gd name="connsiteX19" fmla="*/ 8095 w 10000"/>
              <a:gd name="connsiteY19" fmla="*/ 7261 h 10000"/>
              <a:gd name="connsiteX20" fmla="*/ 9996 w 10000"/>
              <a:gd name="connsiteY20" fmla="*/ 8990 h 10000"/>
              <a:gd name="connsiteX21" fmla="*/ 8629 w 10000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11039 w 11049"/>
              <a:gd name="connsiteY22" fmla="*/ 5907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930 w 11049"/>
              <a:gd name="connsiteY22" fmla="*/ 7095 h 10000"/>
              <a:gd name="connsiteX23" fmla="*/ 9573 w 11049"/>
              <a:gd name="connsiteY23" fmla="*/ 6298 h 10000"/>
              <a:gd name="connsiteX24" fmla="*/ 11039 w 11049"/>
              <a:gd name="connsiteY24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92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58 h 10000"/>
              <a:gd name="connsiteX23" fmla="*/ 11039 w 11049"/>
              <a:gd name="connsiteY23" fmla="*/ 5992 h 10000"/>
              <a:gd name="connsiteX0" fmla="*/ 10998 w 11039"/>
              <a:gd name="connsiteY0" fmla="*/ 4546 h 10000"/>
              <a:gd name="connsiteX1" fmla="*/ 9412 w 11039"/>
              <a:gd name="connsiteY1" fmla="*/ 4093 h 10000"/>
              <a:gd name="connsiteX2" fmla="*/ 7913 w 11039"/>
              <a:gd name="connsiteY2" fmla="*/ 3174 h 10000"/>
              <a:gd name="connsiteX3" fmla="*/ 6600 w 11039"/>
              <a:gd name="connsiteY3" fmla="*/ 1789 h 10000"/>
              <a:gd name="connsiteX4" fmla="*/ 6234 w 11039"/>
              <a:gd name="connsiteY4" fmla="*/ 2 h 10000"/>
              <a:gd name="connsiteX5" fmla="*/ 6148 w 11039"/>
              <a:gd name="connsiteY5" fmla="*/ 2141 h 10000"/>
              <a:gd name="connsiteX6" fmla="*/ 4836 w 11039"/>
              <a:gd name="connsiteY6" fmla="*/ 2526 h 10000"/>
              <a:gd name="connsiteX7" fmla="*/ 2366 w 11039"/>
              <a:gd name="connsiteY7" fmla="*/ 1752 h 10000"/>
              <a:gd name="connsiteX8" fmla="*/ 4337 w 11039"/>
              <a:gd name="connsiteY8" fmla="*/ 3052 h 10000"/>
              <a:gd name="connsiteX9" fmla="*/ 4013 w 11039"/>
              <a:gd name="connsiteY9" fmla="*/ 4742 h 10000"/>
              <a:gd name="connsiteX10" fmla="*/ 1 w 11039"/>
              <a:gd name="connsiteY10" fmla="*/ 5360 h 10000"/>
              <a:gd name="connsiteX11" fmla="*/ 3951 w 11039"/>
              <a:gd name="connsiteY11" fmla="*/ 5712 h 10000"/>
              <a:gd name="connsiteX12" fmla="*/ 4317 w 11039"/>
              <a:gd name="connsiteY12" fmla="*/ 6914 h 10000"/>
              <a:gd name="connsiteX13" fmla="*/ 1410 w 11039"/>
              <a:gd name="connsiteY13" fmla="*/ 9786 h 10000"/>
              <a:gd name="connsiteX14" fmla="*/ 4796 w 11039"/>
              <a:gd name="connsiteY14" fmla="*/ 7595 h 10000"/>
              <a:gd name="connsiteX15" fmla="*/ 5884 w 11039"/>
              <a:gd name="connsiteY15" fmla="*/ 8058 h 10000"/>
              <a:gd name="connsiteX16" fmla="*/ 5777 w 11039"/>
              <a:gd name="connsiteY16" fmla="*/ 10000 h 10000"/>
              <a:gd name="connsiteX17" fmla="*/ 6493 w 11039"/>
              <a:gd name="connsiteY17" fmla="*/ 7980 h 10000"/>
              <a:gd name="connsiteX18" fmla="*/ 6885 w 11039"/>
              <a:gd name="connsiteY18" fmla="*/ 7550 h 10000"/>
              <a:gd name="connsiteX19" fmla="*/ 8095 w 11039"/>
              <a:gd name="connsiteY19" fmla="*/ 7261 h 10000"/>
              <a:gd name="connsiteX20" fmla="*/ 9996 w 11039"/>
              <a:gd name="connsiteY20" fmla="*/ 8990 h 10000"/>
              <a:gd name="connsiteX21" fmla="*/ 8930 w 11039"/>
              <a:gd name="connsiteY21" fmla="*/ 7095 h 10000"/>
              <a:gd name="connsiteX22" fmla="*/ 9573 w 11039"/>
              <a:gd name="connsiteY22" fmla="*/ 6258 h 10000"/>
              <a:gd name="connsiteX23" fmla="*/ 11039 w 11039"/>
              <a:gd name="connsiteY23" fmla="*/ 5992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988 w 10998"/>
              <a:gd name="connsiteY23" fmla="*/ 5751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834 w 10998"/>
              <a:gd name="connsiteY23" fmla="*/ 5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98" h="10000">
                <a:moveTo>
                  <a:pt x="10998" y="4546"/>
                </a:moveTo>
                <a:cubicBezTo>
                  <a:pt x="10788" y="4509"/>
                  <a:pt x="9926" y="4322"/>
                  <a:pt x="9412" y="4093"/>
                </a:cubicBezTo>
                <a:cubicBezTo>
                  <a:pt x="8898" y="3864"/>
                  <a:pt x="8382" y="3558"/>
                  <a:pt x="7913" y="3174"/>
                </a:cubicBezTo>
                <a:cubicBezTo>
                  <a:pt x="7578" y="2851"/>
                  <a:pt x="6880" y="2318"/>
                  <a:pt x="6600" y="1789"/>
                </a:cubicBezTo>
                <a:cubicBezTo>
                  <a:pt x="6336" y="1282"/>
                  <a:pt x="6305" y="-53"/>
                  <a:pt x="6234" y="2"/>
                </a:cubicBezTo>
                <a:cubicBezTo>
                  <a:pt x="6158" y="61"/>
                  <a:pt x="6376" y="1719"/>
                  <a:pt x="6148" y="2141"/>
                </a:cubicBezTo>
                <a:cubicBezTo>
                  <a:pt x="5914" y="2562"/>
                  <a:pt x="5472" y="2593"/>
                  <a:pt x="4836" y="2526"/>
                </a:cubicBezTo>
                <a:cubicBezTo>
                  <a:pt x="4205" y="2463"/>
                  <a:pt x="2446" y="1664"/>
                  <a:pt x="2366" y="1752"/>
                </a:cubicBezTo>
                <a:cubicBezTo>
                  <a:pt x="2279" y="1838"/>
                  <a:pt x="4063" y="2551"/>
                  <a:pt x="4337" y="3052"/>
                </a:cubicBezTo>
                <a:cubicBezTo>
                  <a:pt x="4612" y="3547"/>
                  <a:pt x="4734" y="4354"/>
                  <a:pt x="4013" y="4742"/>
                </a:cubicBezTo>
                <a:cubicBezTo>
                  <a:pt x="3291" y="5123"/>
                  <a:pt x="16" y="5197"/>
                  <a:pt x="1" y="5360"/>
                </a:cubicBezTo>
                <a:cubicBezTo>
                  <a:pt x="-9" y="5522"/>
                  <a:pt x="3229" y="5453"/>
                  <a:pt x="3951" y="5712"/>
                </a:cubicBezTo>
                <a:cubicBezTo>
                  <a:pt x="4668" y="5970"/>
                  <a:pt x="4739" y="6237"/>
                  <a:pt x="4317" y="6914"/>
                </a:cubicBezTo>
                <a:cubicBezTo>
                  <a:pt x="3895" y="7595"/>
                  <a:pt x="1328" y="9671"/>
                  <a:pt x="1410" y="9786"/>
                </a:cubicBezTo>
                <a:cubicBezTo>
                  <a:pt x="1491" y="9900"/>
                  <a:pt x="4048" y="7879"/>
                  <a:pt x="4796" y="7595"/>
                </a:cubicBezTo>
                <a:cubicBezTo>
                  <a:pt x="5542" y="7307"/>
                  <a:pt x="5721" y="7654"/>
                  <a:pt x="5884" y="8058"/>
                </a:cubicBezTo>
                <a:cubicBezTo>
                  <a:pt x="6051" y="8457"/>
                  <a:pt x="5675" y="10011"/>
                  <a:pt x="5777" y="10000"/>
                </a:cubicBezTo>
                <a:cubicBezTo>
                  <a:pt x="5878" y="9985"/>
                  <a:pt x="6305" y="8387"/>
                  <a:pt x="6493" y="7980"/>
                </a:cubicBezTo>
                <a:cubicBezTo>
                  <a:pt x="6677" y="7572"/>
                  <a:pt x="6615" y="7672"/>
                  <a:pt x="6885" y="7550"/>
                </a:cubicBezTo>
                <a:cubicBezTo>
                  <a:pt x="7149" y="7433"/>
                  <a:pt x="7576" y="7025"/>
                  <a:pt x="8095" y="7261"/>
                </a:cubicBezTo>
                <a:cubicBezTo>
                  <a:pt x="8613" y="7499"/>
                  <a:pt x="9857" y="9018"/>
                  <a:pt x="9996" y="8990"/>
                </a:cubicBezTo>
                <a:cubicBezTo>
                  <a:pt x="10135" y="8962"/>
                  <a:pt x="9009" y="7498"/>
                  <a:pt x="8930" y="7095"/>
                </a:cubicBezTo>
                <a:cubicBezTo>
                  <a:pt x="8851" y="6692"/>
                  <a:pt x="9222" y="6456"/>
                  <a:pt x="9573" y="6258"/>
                </a:cubicBezTo>
                <a:cubicBezTo>
                  <a:pt x="9925" y="6060"/>
                  <a:pt x="10581" y="5918"/>
                  <a:pt x="10834" y="5807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8B014A5B-7B76-4C54-8708-F7EA2A43B9E9}"/>
              </a:ext>
            </a:extLst>
          </p:cNvPr>
          <p:cNvSpPr/>
          <p:nvPr/>
        </p:nvSpPr>
        <p:spPr>
          <a:xfrm>
            <a:off x="8389364" y="2663044"/>
            <a:ext cx="1968815" cy="2199136"/>
          </a:xfrm>
          <a:custGeom>
            <a:avLst/>
            <a:gdLst>
              <a:gd name="connsiteX0" fmla="*/ 0 w 3644182"/>
              <a:gd name="connsiteY0" fmla="*/ 941733 h 3257803"/>
              <a:gd name="connsiteX1" fmla="*/ 1436915 w 3644182"/>
              <a:gd name="connsiteY1" fmla="*/ 941733 h 3257803"/>
              <a:gd name="connsiteX2" fmla="*/ 1724297 w 3644182"/>
              <a:gd name="connsiteY2" fmla="*/ 314716 h 3257803"/>
              <a:gd name="connsiteX3" fmla="*/ 2286000 w 3644182"/>
              <a:gd name="connsiteY3" fmla="*/ 1207 h 3257803"/>
              <a:gd name="connsiteX4" fmla="*/ 3357155 w 3644182"/>
              <a:gd name="connsiteY4" fmla="*/ 419219 h 3257803"/>
              <a:gd name="connsiteX5" fmla="*/ 3526972 w 3644182"/>
              <a:gd name="connsiteY5" fmla="*/ 1581813 h 3257803"/>
              <a:gd name="connsiteX6" fmla="*/ 3566160 w 3644182"/>
              <a:gd name="connsiteY6" fmla="*/ 2783596 h 3257803"/>
              <a:gd name="connsiteX7" fmla="*/ 2442755 w 3644182"/>
              <a:gd name="connsiteY7" fmla="*/ 3253859 h 3257803"/>
              <a:gd name="connsiteX8" fmla="*/ 1802675 w 3644182"/>
              <a:gd name="connsiteY8" fmla="*/ 2561527 h 3257803"/>
              <a:gd name="connsiteX9" fmla="*/ 1619795 w 3644182"/>
              <a:gd name="connsiteY9" fmla="*/ 1947573 h 3257803"/>
              <a:gd name="connsiteX10" fmla="*/ 182880 w 3644182"/>
              <a:gd name="connsiteY10" fmla="*/ 1908384 h 3257803"/>
              <a:gd name="connsiteX0" fmla="*/ 0 w 3637419"/>
              <a:gd name="connsiteY0" fmla="*/ 941733 h 3043390"/>
              <a:gd name="connsiteX1" fmla="*/ 1436915 w 3637419"/>
              <a:gd name="connsiteY1" fmla="*/ 941733 h 3043390"/>
              <a:gd name="connsiteX2" fmla="*/ 1724297 w 3637419"/>
              <a:gd name="connsiteY2" fmla="*/ 314716 h 3043390"/>
              <a:gd name="connsiteX3" fmla="*/ 2286000 w 3637419"/>
              <a:gd name="connsiteY3" fmla="*/ 1207 h 3043390"/>
              <a:gd name="connsiteX4" fmla="*/ 3357155 w 3637419"/>
              <a:gd name="connsiteY4" fmla="*/ 419219 h 3043390"/>
              <a:gd name="connsiteX5" fmla="*/ 3526972 w 3637419"/>
              <a:gd name="connsiteY5" fmla="*/ 1581813 h 3043390"/>
              <a:gd name="connsiteX6" fmla="*/ 3566160 w 3637419"/>
              <a:gd name="connsiteY6" fmla="*/ 2783596 h 3043390"/>
              <a:gd name="connsiteX7" fmla="*/ 2534195 w 3637419"/>
              <a:gd name="connsiteY7" fmla="*/ 3031790 h 3043390"/>
              <a:gd name="connsiteX8" fmla="*/ 1802675 w 3637419"/>
              <a:gd name="connsiteY8" fmla="*/ 2561527 h 3043390"/>
              <a:gd name="connsiteX9" fmla="*/ 1619795 w 3637419"/>
              <a:gd name="connsiteY9" fmla="*/ 1947573 h 3043390"/>
              <a:gd name="connsiteX10" fmla="*/ 182880 w 3637419"/>
              <a:gd name="connsiteY10" fmla="*/ 1908384 h 3043390"/>
              <a:gd name="connsiteX0" fmla="*/ 0 w 3536150"/>
              <a:gd name="connsiteY0" fmla="*/ 941733 h 3031790"/>
              <a:gd name="connsiteX1" fmla="*/ 1436915 w 3536150"/>
              <a:gd name="connsiteY1" fmla="*/ 941733 h 3031790"/>
              <a:gd name="connsiteX2" fmla="*/ 1724297 w 3536150"/>
              <a:gd name="connsiteY2" fmla="*/ 314716 h 3031790"/>
              <a:gd name="connsiteX3" fmla="*/ 2286000 w 3536150"/>
              <a:gd name="connsiteY3" fmla="*/ 1207 h 3031790"/>
              <a:gd name="connsiteX4" fmla="*/ 3357155 w 3536150"/>
              <a:gd name="connsiteY4" fmla="*/ 419219 h 3031790"/>
              <a:gd name="connsiteX5" fmla="*/ 3526972 w 3536150"/>
              <a:gd name="connsiteY5" fmla="*/ 1581813 h 3031790"/>
              <a:gd name="connsiteX6" fmla="*/ 3265714 w 3536150"/>
              <a:gd name="connsiteY6" fmla="*/ 2561527 h 3031790"/>
              <a:gd name="connsiteX7" fmla="*/ 2534195 w 3536150"/>
              <a:gd name="connsiteY7" fmla="*/ 3031790 h 3031790"/>
              <a:gd name="connsiteX8" fmla="*/ 1802675 w 3536150"/>
              <a:gd name="connsiteY8" fmla="*/ 2561527 h 3031790"/>
              <a:gd name="connsiteX9" fmla="*/ 1619795 w 3536150"/>
              <a:gd name="connsiteY9" fmla="*/ 1947573 h 3031790"/>
              <a:gd name="connsiteX10" fmla="*/ 182880 w 3536150"/>
              <a:gd name="connsiteY10" fmla="*/ 1908384 h 3031790"/>
              <a:gd name="connsiteX0" fmla="*/ 0 w 3531698"/>
              <a:gd name="connsiteY0" fmla="*/ 799990 h 2890047"/>
              <a:gd name="connsiteX1" fmla="*/ 1436915 w 3531698"/>
              <a:gd name="connsiteY1" fmla="*/ 799990 h 2890047"/>
              <a:gd name="connsiteX2" fmla="*/ 1724297 w 3531698"/>
              <a:gd name="connsiteY2" fmla="*/ 172973 h 2890047"/>
              <a:gd name="connsiteX3" fmla="*/ 2495006 w 3531698"/>
              <a:gd name="connsiteY3" fmla="*/ 3156 h 2890047"/>
              <a:gd name="connsiteX4" fmla="*/ 3357155 w 3531698"/>
              <a:gd name="connsiteY4" fmla="*/ 277476 h 2890047"/>
              <a:gd name="connsiteX5" fmla="*/ 3526972 w 3531698"/>
              <a:gd name="connsiteY5" fmla="*/ 1440070 h 2890047"/>
              <a:gd name="connsiteX6" fmla="*/ 3265714 w 3531698"/>
              <a:gd name="connsiteY6" fmla="*/ 2419784 h 2890047"/>
              <a:gd name="connsiteX7" fmla="*/ 2534195 w 3531698"/>
              <a:gd name="connsiteY7" fmla="*/ 2890047 h 2890047"/>
              <a:gd name="connsiteX8" fmla="*/ 1802675 w 3531698"/>
              <a:gd name="connsiteY8" fmla="*/ 2419784 h 2890047"/>
              <a:gd name="connsiteX9" fmla="*/ 1619795 w 3531698"/>
              <a:gd name="connsiteY9" fmla="*/ 1805830 h 2890047"/>
              <a:gd name="connsiteX10" fmla="*/ 182880 w 3531698"/>
              <a:gd name="connsiteY10" fmla="*/ 1766641 h 2890047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824937 h 2914994"/>
              <a:gd name="connsiteX1" fmla="*/ 1436915 w 3531698"/>
              <a:gd name="connsiteY1" fmla="*/ 824937 h 2914994"/>
              <a:gd name="connsiteX2" fmla="*/ 2495006 w 3531698"/>
              <a:gd name="connsiteY2" fmla="*/ 28103 h 2914994"/>
              <a:gd name="connsiteX3" fmla="*/ 3357155 w 3531698"/>
              <a:gd name="connsiteY3" fmla="*/ 302423 h 2914994"/>
              <a:gd name="connsiteX4" fmla="*/ 3526972 w 3531698"/>
              <a:gd name="connsiteY4" fmla="*/ 1465017 h 2914994"/>
              <a:gd name="connsiteX5" fmla="*/ 3265714 w 3531698"/>
              <a:gd name="connsiteY5" fmla="*/ 2444731 h 2914994"/>
              <a:gd name="connsiteX6" fmla="*/ 2534195 w 3531698"/>
              <a:gd name="connsiteY6" fmla="*/ 2914994 h 2914994"/>
              <a:gd name="connsiteX7" fmla="*/ 1802675 w 3531698"/>
              <a:gd name="connsiteY7" fmla="*/ 2444731 h 2914994"/>
              <a:gd name="connsiteX8" fmla="*/ 1619795 w 3531698"/>
              <a:gd name="connsiteY8" fmla="*/ 1830777 h 2914994"/>
              <a:gd name="connsiteX9" fmla="*/ 182880 w 3531698"/>
              <a:gd name="connsiteY9" fmla="*/ 1791588 h 2914994"/>
              <a:gd name="connsiteX0" fmla="*/ 0 w 3531698"/>
              <a:gd name="connsiteY0" fmla="*/ 824937 h 2934087"/>
              <a:gd name="connsiteX1" fmla="*/ 1436915 w 3531698"/>
              <a:gd name="connsiteY1" fmla="*/ 824937 h 2934087"/>
              <a:gd name="connsiteX2" fmla="*/ 2495006 w 3531698"/>
              <a:gd name="connsiteY2" fmla="*/ 28103 h 2934087"/>
              <a:gd name="connsiteX3" fmla="*/ 3357155 w 3531698"/>
              <a:gd name="connsiteY3" fmla="*/ 302423 h 2934087"/>
              <a:gd name="connsiteX4" fmla="*/ 3526972 w 3531698"/>
              <a:gd name="connsiteY4" fmla="*/ 1465017 h 2934087"/>
              <a:gd name="connsiteX5" fmla="*/ 3265714 w 3531698"/>
              <a:gd name="connsiteY5" fmla="*/ 2444731 h 2934087"/>
              <a:gd name="connsiteX6" fmla="*/ 2534195 w 3531698"/>
              <a:gd name="connsiteY6" fmla="*/ 2914994 h 2934087"/>
              <a:gd name="connsiteX7" fmla="*/ 1619795 w 3531698"/>
              <a:gd name="connsiteY7" fmla="*/ 1830777 h 2934087"/>
              <a:gd name="connsiteX8" fmla="*/ 182880 w 3531698"/>
              <a:gd name="connsiteY8" fmla="*/ 1791588 h 2934087"/>
              <a:gd name="connsiteX0" fmla="*/ 0 w 3531698"/>
              <a:gd name="connsiteY0" fmla="*/ 824937 h 2761792"/>
              <a:gd name="connsiteX1" fmla="*/ 1436915 w 3531698"/>
              <a:gd name="connsiteY1" fmla="*/ 824937 h 2761792"/>
              <a:gd name="connsiteX2" fmla="*/ 2495006 w 3531698"/>
              <a:gd name="connsiteY2" fmla="*/ 28103 h 2761792"/>
              <a:gd name="connsiteX3" fmla="*/ 3357155 w 3531698"/>
              <a:gd name="connsiteY3" fmla="*/ 302423 h 2761792"/>
              <a:gd name="connsiteX4" fmla="*/ 3526972 w 3531698"/>
              <a:gd name="connsiteY4" fmla="*/ 1465017 h 2761792"/>
              <a:gd name="connsiteX5" fmla="*/ 3265714 w 3531698"/>
              <a:gd name="connsiteY5" fmla="*/ 2444731 h 2761792"/>
              <a:gd name="connsiteX6" fmla="*/ 2508070 w 3531698"/>
              <a:gd name="connsiteY6" fmla="*/ 2732114 h 2761792"/>
              <a:gd name="connsiteX7" fmla="*/ 1619795 w 3531698"/>
              <a:gd name="connsiteY7" fmla="*/ 1830777 h 2761792"/>
              <a:gd name="connsiteX8" fmla="*/ 182880 w 3531698"/>
              <a:gd name="connsiteY8" fmla="*/ 1791588 h 2761792"/>
              <a:gd name="connsiteX0" fmla="*/ 0 w 3532305"/>
              <a:gd name="connsiteY0" fmla="*/ 716457 h 2653312"/>
              <a:gd name="connsiteX1" fmla="*/ 1436915 w 3532305"/>
              <a:gd name="connsiteY1" fmla="*/ 716457 h 2653312"/>
              <a:gd name="connsiteX2" fmla="*/ 2455818 w 3532305"/>
              <a:gd name="connsiteY2" fmla="*/ 50251 h 2653312"/>
              <a:gd name="connsiteX3" fmla="*/ 3357155 w 3532305"/>
              <a:gd name="connsiteY3" fmla="*/ 193943 h 2653312"/>
              <a:gd name="connsiteX4" fmla="*/ 3526972 w 3532305"/>
              <a:gd name="connsiteY4" fmla="*/ 1356537 h 2653312"/>
              <a:gd name="connsiteX5" fmla="*/ 3265714 w 3532305"/>
              <a:gd name="connsiteY5" fmla="*/ 2336251 h 2653312"/>
              <a:gd name="connsiteX6" fmla="*/ 2508070 w 3532305"/>
              <a:gd name="connsiteY6" fmla="*/ 2623634 h 2653312"/>
              <a:gd name="connsiteX7" fmla="*/ 1619795 w 3532305"/>
              <a:gd name="connsiteY7" fmla="*/ 1722297 h 2653312"/>
              <a:gd name="connsiteX8" fmla="*/ 182880 w 3532305"/>
              <a:gd name="connsiteY8" fmla="*/ 1683108 h 2653312"/>
              <a:gd name="connsiteX0" fmla="*/ 0 w 3532305"/>
              <a:gd name="connsiteY0" fmla="*/ 716457 h 2509856"/>
              <a:gd name="connsiteX1" fmla="*/ 1436915 w 3532305"/>
              <a:gd name="connsiteY1" fmla="*/ 716457 h 2509856"/>
              <a:gd name="connsiteX2" fmla="*/ 2455818 w 3532305"/>
              <a:gd name="connsiteY2" fmla="*/ 50251 h 2509856"/>
              <a:gd name="connsiteX3" fmla="*/ 3357155 w 3532305"/>
              <a:gd name="connsiteY3" fmla="*/ 193943 h 2509856"/>
              <a:gd name="connsiteX4" fmla="*/ 3526972 w 3532305"/>
              <a:gd name="connsiteY4" fmla="*/ 1356537 h 2509856"/>
              <a:gd name="connsiteX5" fmla="*/ 3265714 w 3532305"/>
              <a:gd name="connsiteY5" fmla="*/ 2336251 h 2509856"/>
              <a:gd name="connsiteX6" fmla="*/ 2481944 w 3532305"/>
              <a:gd name="connsiteY6" fmla="*/ 2453817 h 2509856"/>
              <a:gd name="connsiteX7" fmla="*/ 1619795 w 3532305"/>
              <a:gd name="connsiteY7" fmla="*/ 1722297 h 2509856"/>
              <a:gd name="connsiteX8" fmla="*/ 182880 w 3532305"/>
              <a:gd name="connsiteY8" fmla="*/ 1683108 h 2509856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82880 w 3532305"/>
              <a:gd name="connsiteY8" fmla="*/ 1683108 h 2522370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30629 w 3532305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63040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0394"/>
              <a:gd name="connsiteY0" fmla="*/ 853934 h 2544208"/>
              <a:gd name="connsiteX1" fmla="*/ 1306286 w 3400394"/>
              <a:gd name="connsiteY1" fmla="*/ 736368 h 2544208"/>
              <a:gd name="connsiteX2" fmla="*/ 2416629 w 3400394"/>
              <a:gd name="connsiteY2" fmla="*/ 44037 h 2544208"/>
              <a:gd name="connsiteX3" fmla="*/ 3226526 w 3400394"/>
              <a:gd name="connsiteY3" fmla="*/ 213854 h 2544208"/>
              <a:gd name="connsiteX4" fmla="*/ 3396343 w 3400394"/>
              <a:gd name="connsiteY4" fmla="*/ 1376448 h 2544208"/>
              <a:gd name="connsiteX5" fmla="*/ 3135085 w 3400394"/>
              <a:gd name="connsiteY5" fmla="*/ 2356162 h 2544208"/>
              <a:gd name="connsiteX6" fmla="*/ 2351315 w 3400394"/>
              <a:gd name="connsiteY6" fmla="*/ 2473728 h 2544208"/>
              <a:gd name="connsiteX7" fmla="*/ 1384663 w 3400394"/>
              <a:gd name="connsiteY7" fmla="*/ 1546266 h 2544208"/>
              <a:gd name="connsiteX8" fmla="*/ 0 w 3400394"/>
              <a:gd name="connsiteY8" fmla="*/ 1494014 h 2544208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494014 h 2537261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741995 h 2537261"/>
              <a:gd name="connsiteX9" fmla="*/ 0 w 3400394"/>
              <a:gd name="connsiteY9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679183 h 2537261"/>
              <a:gd name="connsiteX9" fmla="*/ 0 w 3400394"/>
              <a:gd name="connsiteY9" fmla="*/ 1698153 h 2537261"/>
              <a:gd name="connsiteX0" fmla="*/ 0 w 3383023"/>
              <a:gd name="connsiteY0" fmla="*/ 744013 h 2537261"/>
              <a:gd name="connsiteX1" fmla="*/ 1288915 w 3383023"/>
              <a:gd name="connsiteY1" fmla="*/ 736368 h 2537261"/>
              <a:gd name="connsiteX2" fmla="*/ 2399258 w 3383023"/>
              <a:gd name="connsiteY2" fmla="*/ 44037 h 2537261"/>
              <a:gd name="connsiteX3" fmla="*/ 3209155 w 3383023"/>
              <a:gd name="connsiteY3" fmla="*/ 213854 h 2537261"/>
              <a:gd name="connsiteX4" fmla="*/ 3378972 w 3383023"/>
              <a:gd name="connsiteY4" fmla="*/ 1376448 h 2537261"/>
              <a:gd name="connsiteX5" fmla="*/ 3117714 w 3383023"/>
              <a:gd name="connsiteY5" fmla="*/ 2356162 h 2537261"/>
              <a:gd name="connsiteX6" fmla="*/ 2333944 w 3383023"/>
              <a:gd name="connsiteY6" fmla="*/ 2473728 h 2537261"/>
              <a:gd name="connsiteX7" fmla="*/ 1280438 w 3383023"/>
              <a:gd name="connsiteY7" fmla="*/ 1640483 h 2537261"/>
              <a:gd name="connsiteX8" fmla="*/ 877081 w 3383023"/>
              <a:gd name="connsiteY8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1288915 w 3383023"/>
              <a:gd name="connsiteY2" fmla="*/ 736368 h 2537261"/>
              <a:gd name="connsiteX3" fmla="*/ 2399258 w 3383023"/>
              <a:gd name="connsiteY3" fmla="*/ 44037 h 2537261"/>
              <a:gd name="connsiteX4" fmla="*/ 3209155 w 3383023"/>
              <a:gd name="connsiteY4" fmla="*/ 213854 h 2537261"/>
              <a:gd name="connsiteX5" fmla="*/ 3378972 w 3383023"/>
              <a:gd name="connsiteY5" fmla="*/ 1376448 h 2537261"/>
              <a:gd name="connsiteX6" fmla="*/ 3117714 w 3383023"/>
              <a:gd name="connsiteY6" fmla="*/ 2356162 h 2537261"/>
              <a:gd name="connsiteX7" fmla="*/ 2333944 w 3383023"/>
              <a:gd name="connsiteY7" fmla="*/ 2473728 h 2537261"/>
              <a:gd name="connsiteX8" fmla="*/ 1280438 w 3383023"/>
              <a:gd name="connsiteY8" fmla="*/ 1640483 h 2537261"/>
              <a:gd name="connsiteX9" fmla="*/ 877081 w 3383023"/>
              <a:gd name="connsiteY9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981307 w 3383023"/>
              <a:gd name="connsiteY2" fmla="*/ 721303 h 2537261"/>
              <a:gd name="connsiteX3" fmla="*/ 1288915 w 3383023"/>
              <a:gd name="connsiteY3" fmla="*/ 736368 h 2537261"/>
              <a:gd name="connsiteX4" fmla="*/ 2399258 w 3383023"/>
              <a:gd name="connsiteY4" fmla="*/ 44037 h 2537261"/>
              <a:gd name="connsiteX5" fmla="*/ 3209155 w 3383023"/>
              <a:gd name="connsiteY5" fmla="*/ 213854 h 2537261"/>
              <a:gd name="connsiteX6" fmla="*/ 3378972 w 3383023"/>
              <a:gd name="connsiteY6" fmla="*/ 1376448 h 2537261"/>
              <a:gd name="connsiteX7" fmla="*/ 3117714 w 3383023"/>
              <a:gd name="connsiteY7" fmla="*/ 2356162 h 2537261"/>
              <a:gd name="connsiteX8" fmla="*/ 2333944 w 3383023"/>
              <a:gd name="connsiteY8" fmla="*/ 2473728 h 2537261"/>
              <a:gd name="connsiteX9" fmla="*/ 1280438 w 3383023"/>
              <a:gd name="connsiteY9" fmla="*/ 1640483 h 2537261"/>
              <a:gd name="connsiteX10" fmla="*/ 877081 w 3383023"/>
              <a:gd name="connsiteY10" fmla="*/ 1679183 h 2537261"/>
              <a:gd name="connsiteX0" fmla="*/ 104226 w 2505942"/>
              <a:gd name="connsiteY0" fmla="*/ 721303 h 2537261"/>
              <a:gd name="connsiteX1" fmla="*/ 104226 w 2505942"/>
              <a:gd name="connsiteY1" fmla="*/ 721303 h 2537261"/>
              <a:gd name="connsiteX2" fmla="*/ 411834 w 2505942"/>
              <a:gd name="connsiteY2" fmla="*/ 736368 h 2537261"/>
              <a:gd name="connsiteX3" fmla="*/ 1522177 w 2505942"/>
              <a:gd name="connsiteY3" fmla="*/ 44037 h 2537261"/>
              <a:gd name="connsiteX4" fmla="*/ 2332074 w 2505942"/>
              <a:gd name="connsiteY4" fmla="*/ 213854 h 2537261"/>
              <a:gd name="connsiteX5" fmla="*/ 2501891 w 2505942"/>
              <a:gd name="connsiteY5" fmla="*/ 1376448 h 2537261"/>
              <a:gd name="connsiteX6" fmla="*/ 2240633 w 2505942"/>
              <a:gd name="connsiteY6" fmla="*/ 2356162 h 2537261"/>
              <a:gd name="connsiteX7" fmla="*/ 1456863 w 2505942"/>
              <a:gd name="connsiteY7" fmla="*/ 2473728 h 2537261"/>
              <a:gd name="connsiteX8" fmla="*/ 403357 w 2505942"/>
              <a:gd name="connsiteY8" fmla="*/ 1640483 h 2537261"/>
              <a:gd name="connsiteX9" fmla="*/ 0 w 2505942"/>
              <a:gd name="connsiteY9" fmla="*/ 1679183 h 2537261"/>
              <a:gd name="connsiteX0" fmla="*/ 104226 w 2505942"/>
              <a:gd name="connsiteY0" fmla="*/ 721303 h 2533790"/>
              <a:gd name="connsiteX1" fmla="*/ 104226 w 2505942"/>
              <a:gd name="connsiteY1" fmla="*/ 721303 h 2533790"/>
              <a:gd name="connsiteX2" fmla="*/ 411834 w 2505942"/>
              <a:gd name="connsiteY2" fmla="*/ 736368 h 2533790"/>
              <a:gd name="connsiteX3" fmla="*/ 1522177 w 2505942"/>
              <a:gd name="connsiteY3" fmla="*/ 44037 h 2533790"/>
              <a:gd name="connsiteX4" fmla="*/ 2332074 w 2505942"/>
              <a:gd name="connsiteY4" fmla="*/ 213854 h 2533790"/>
              <a:gd name="connsiteX5" fmla="*/ 2501891 w 2505942"/>
              <a:gd name="connsiteY5" fmla="*/ 1376448 h 2533790"/>
              <a:gd name="connsiteX6" fmla="*/ 2240633 w 2505942"/>
              <a:gd name="connsiteY6" fmla="*/ 2356162 h 2533790"/>
              <a:gd name="connsiteX7" fmla="*/ 1456863 w 2505942"/>
              <a:gd name="connsiteY7" fmla="*/ 2473728 h 2533790"/>
              <a:gd name="connsiteX8" fmla="*/ 403357 w 2505942"/>
              <a:gd name="connsiteY8" fmla="*/ 1687591 h 2533790"/>
              <a:gd name="connsiteX9" fmla="*/ 0 w 2505942"/>
              <a:gd name="connsiteY9" fmla="*/ 1679183 h 2533790"/>
              <a:gd name="connsiteX0" fmla="*/ 104226 w 2505942"/>
              <a:gd name="connsiteY0" fmla="*/ 717816 h 2530303"/>
              <a:gd name="connsiteX1" fmla="*/ 104226 w 2505942"/>
              <a:gd name="connsiteY1" fmla="*/ 717816 h 2530303"/>
              <a:gd name="connsiteX2" fmla="*/ 272865 w 2505942"/>
              <a:gd name="connsiteY2" fmla="*/ 685772 h 2530303"/>
              <a:gd name="connsiteX3" fmla="*/ 1522177 w 2505942"/>
              <a:gd name="connsiteY3" fmla="*/ 40550 h 2530303"/>
              <a:gd name="connsiteX4" fmla="*/ 2332074 w 2505942"/>
              <a:gd name="connsiteY4" fmla="*/ 210367 h 2530303"/>
              <a:gd name="connsiteX5" fmla="*/ 2501891 w 2505942"/>
              <a:gd name="connsiteY5" fmla="*/ 1372961 h 2530303"/>
              <a:gd name="connsiteX6" fmla="*/ 2240633 w 2505942"/>
              <a:gd name="connsiteY6" fmla="*/ 2352675 h 2530303"/>
              <a:gd name="connsiteX7" fmla="*/ 1456863 w 2505942"/>
              <a:gd name="connsiteY7" fmla="*/ 2470241 h 2530303"/>
              <a:gd name="connsiteX8" fmla="*/ 403357 w 2505942"/>
              <a:gd name="connsiteY8" fmla="*/ 1684104 h 2530303"/>
              <a:gd name="connsiteX9" fmla="*/ 0 w 2505942"/>
              <a:gd name="connsiteY9" fmla="*/ 1675696 h 2530303"/>
              <a:gd name="connsiteX0" fmla="*/ 382165 w 2783881"/>
              <a:gd name="connsiteY0" fmla="*/ 717815 h 2530302"/>
              <a:gd name="connsiteX1" fmla="*/ 0 w 2783881"/>
              <a:gd name="connsiteY1" fmla="*/ 655003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0 w 2783881"/>
              <a:gd name="connsiteY0" fmla="*/ 655003 h 2530302"/>
              <a:gd name="connsiteX1" fmla="*/ 550804 w 2783881"/>
              <a:gd name="connsiteY1" fmla="*/ 685771 h 2530302"/>
              <a:gd name="connsiteX2" fmla="*/ 1800116 w 2783881"/>
              <a:gd name="connsiteY2" fmla="*/ 40549 h 2530302"/>
              <a:gd name="connsiteX3" fmla="*/ 2610013 w 2783881"/>
              <a:gd name="connsiteY3" fmla="*/ 210366 h 2530302"/>
              <a:gd name="connsiteX4" fmla="*/ 2779830 w 2783881"/>
              <a:gd name="connsiteY4" fmla="*/ 1372960 h 2530302"/>
              <a:gd name="connsiteX5" fmla="*/ 2518572 w 2783881"/>
              <a:gd name="connsiteY5" fmla="*/ 2352674 h 2530302"/>
              <a:gd name="connsiteX6" fmla="*/ 1734802 w 2783881"/>
              <a:gd name="connsiteY6" fmla="*/ 2470240 h 2530302"/>
              <a:gd name="connsiteX7" fmla="*/ 681296 w 2783881"/>
              <a:gd name="connsiteY7" fmla="*/ 1684103 h 2530302"/>
              <a:gd name="connsiteX8" fmla="*/ 277939 w 2783881"/>
              <a:gd name="connsiteY8" fmla="*/ 1675695 h 2530302"/>
              <a:gd name="connsiteX0" fmla="*/ 0 w 2783881"/>
              <a:gd name="connsiteY0" fmla="*/ 655003 h 2530302"/>
              <a:gd name="connsiteX1" fmla="*/ 287650 w 2783881"/>
              <a:gd name="connsiteY1" fmla="*/ 686407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9711 w 2505942"/>
              <a:gd name="connsiteY0" fmla="*/ 686407 h 2530302"/>
              <a:gd name="connsiteX1" fmla="*/ 272865 w 2505942"/>
              <a:gd name="connsiteY1" fmla="*/ 685771 h 2530302"/>
              <a:gd name="connsiteX2" fmla="*/ 1522177 w 2505942"/>
              <a:gd name="connsiteY2" fmla="*/ 40549 h 2530302"/>
              <a:gd name="connsiteX3" fmla="*/ 2332074 w 2505942"/>
              <a:gd name="connsiteY3" fmla="*/ 210366 h 2530302"/>
              <a:gd name="connsiteX4" fmla="*/ 2501891 w 2505942"/>
              <a:gd name="connsiteY4" fmla="*/ 1372960 h 2530302"/>
              <a:gd name="connsiteX5" fmla="*/ 2240633 w 2505942"/>
              <a:gd name="connsiteY5" fmla="*/ 2352674 h 2530302"/>
              <a:gd name="connsiteX6" fmla="*/ 1456863 w 2505942"/>
              <a:gd name="connsiteY6" fmla="*/ 2470240 h 2530302"/>
              <a:gd name="connsiteX7" fmla="*/ 403357 w 2505942"/>
              <a:gd name="connsiteY7" fmla="*/ 1684103 h 2530302"/>
              <a:gd name="connsiteX8" fmla="*/ 0 w 2505942"/>
              <a:gd name="connsiteY8" fmla="*/ 1675695 h 2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42" h="2530302">
                <a:moveTo>
                  <a:pt x="9711" y="686407"/>
                </a:moveTo>
                <a:cubicBezTo>
                  <a:pt x="101512" y="691535"/>
                  <a:pt x="20787" y="793414"/>
                  <a:pt x="272865" y="685771"/>
                </a:cubicBezTo>
                <a:cubicBezTo>
                  <a:pt x="524943" y="578128"/>
                  <a:pt x="1178976" y="119783"/>
                  <a:pt x="1522177" y="40549"/>
                </a:cubicBezTo>
                <a:cubicBezTo>
                  <a:pt x="1865379" y="-38685"/>
                  <a:pt x="2168788" y="-11702"/>
                  <a:pt x="2332074" y="210366"/>
                </a:cubicBezTo>
                <a:cubicBezTo>
                  <a:pt x="2495360" y="432434"/>
                  <a:pt x="2517131" y="1015909"/>
                  <a:pt x="2501891" y="1372960"/>
                </a:cubicBezTo>
                <a:cubicBezTo>
                  <a:pt x="2486651" y="1730011"/>
                  <a:pt x="2414804" y="2169794"/>
                  <a:pt x="2240633" y="2352674"/>
                </a:cubicBezTo>
                <a:cubicBezTo>
                  <a:pt x="2066462" y="2535554"/>
                  <a:pt x="1763076" y="2581669"/>
                  <a:pt x="1456863" y="2470240"/>
                </a:cubicBezTo>
                <a:cubicBezTo>
                  <a:pt x="1150650" y="2358812"/>
                  <a:pt x="651958" y="1840082"/>
                  <a:pt x="403357" y="1684103"/>
                </a:cubicBezTo>
                <a:cubicBezTo>
                  <a:pt x="154756" y="1528124"/>
                  <a:pt x="216301" y="1666083"/>
                  <a:pt x="0" y="1675695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6B88B257-4DAE-430C-BF51-21B9C41E1B01}"/>
              </a:ext>
            </a:extLst>
          </p:cNvPr>
          <p:cNvSpPr/>
          <p:nvPr/>
        </p:nvSpPr>
        <p:spPr>
          <a:xfrm>
            <a:off x="10885700" y="2465346"/>
            <a:ext cx="1314324" cy="2653523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  <a:gd name="connsiteX0" fmla="*/ 2879769 w 2902424"/>
              <a:gd name="connsiteY0" fmla="*/ 582411 h 1644766"/>
              <a:gd name="connsiteX1" fmla="*/ 1529685 w 2902424"/>
              <a:gd name="connsiteY1" fmla="*/ 523977 h 1644766"/>
              <a:gd name="connsiteX2" fmla="*/ 1360046 w 2902424"/>
              <a:gd name="connsiteY2" fmla="*/ 489464 h 1644766"/>
              <a:gd name="connsiteX3" fmla="*/ 21491 w 2902424"/>
              <a:gd name="connsiteY3" fmla="*/ 3765 h 1644766"/>
              <a:gd name="connsiteX4" fmla="*/ 508287 w 2902424"/>
              <a:gd name="connsiteY4" fmla="*/ 784813 h 1644766"/>
              <a:gd name="connsiteX5" fmla="*/ 152118 w 2902424"/>
              <a:gd name="connsiteY5" fmla="*/ 1641055 h 1644766"/>
              <a:gd name="connsiteX6" fmla="*/ 1563938 w 2902424"/>
              <a:gd name="connsiteY6" fmla="*/ 1091944 h 1644766"/>
              <a:gd name="connsiteX7" fmla="*/ 2902424 w 2902424"/>
              <a:gd name="connsiteY7" fmla="*/ 999509 h 1644766"/>
              <a:gd name="connsiteX0" fmla="*/ 2879769 w 2902424"/>
              <a:gd name="connsiteY0" fmla="*/ 582411 h 1647151"/>
              <a:gd name="connsiteX1" fmla="*/ 1529685 w 2902424"/>
              <a:gd name="connsiteY1" fmla="*/ 523977 h 1647151"/>
              <a:gd name="connsiteX2" fmla="*/ 1360046 w 2902424"/>
              <a:gd name="connsiteY2" fmla="*/ 489464 h 1647151"/>
              <a:gd name="connsiteX3" fmla="*/ 21491 w 2902424"/>
              <a:gd name="connsiteY3" fmla="*/ 3765 h 1647151"/>
              <a:gd name="connsiteX4" fmla="*/ 508287 w 2902424"/>
              <a:gd name="connsiteY4" fmla="*/ 784813 h 1647151"/>
              <a:gd name="connsiteX5" fmla="*/ 152118 w 2902424"/>
              <a:gd name="connsiteY5" fmla="*/ 1641055 h 1647151"/>
              <a:gd name="connsiteX6" fmla="*/ 1358703 w 2902424"/>
              <a:gd name="connsiteY6" fmla="*/ 1164560 h 1647151"/>
              <a:gd name="connsiteX7" fmla="*/ 1563938 w 2902424"/>
              <a:gd name="connsiteY7" fmla="*/ 1091944 h 1647151"/>
              <a:gd name="connsiteX8" fmla="*/ 2902424 w 2902424"/>
              <a:gd name="connsiteY8" fmla="*/ 999509 h 1647151"/>
              <a:gd name="connsiteX0" fmla="*/ 2879769 w 2879769"/>
              <a:gd name="connsiteY0" fmla="*/ 582411 h 1647151"/>
              <a:gd name="connsiteX1" fmla="*/ 1529685 w 2879769"/>
              <a:gd name="connsiteY1" fmla="*/ 523977 h 1647151"/>
              <a:gd name="connsiteX2" fmla="*/ 1360046 w 2879769"/>
              <a:gd name="connsiteY2" fmla="*/ 489464 h 1647151"/>
              <a:gd name="connsiteX3" fmla="*/ 21491 w 2879769"/>
              <a:gd name="connsiteY3" fmla="*/ 3765 h 1647151"/>
              <a:gd name="connsiteX4" fmla="*/ 508287 w 2879769"/>
              <a:gd name="connsiteY4" fmla="*/ 784813 h 1647151"/>
              <a:gd name="connsiteX5" fmla="*/ 152118 w 2879769"/>
              <a:gd name="connsiteY5" fmla="*/ 1641055 h 1647151"/>
              <a:gd name="connsiteX6" fmla="*/ 1358703 w 2879769"/>
              <a:gd name="connsiteY6" fmla="*/ 1164560 h 1647151"/>
              <a:gd name="connsiteX7" fmla="*/ 1563938 w 2879769"/>
              <a:gd name="connsiteY7" fmla="*/ 1091944 h 1647151"/>
              <a:gd name="connsiteX0" fmla="*/ 1529685 w 1563938"/>
              <a:gd name="connsiteY0" fmla="*/ 523977 h 1647151"/>
              <a:gd name="connsiteX1" fmla="*/ 1360046 w 1563938"/>
              <a:gd name="connsiteY1" fmla="*/ 489464 h 1647151"/>
              <a:gd name="connsiteX2" fmla="*/ 21491 w 1563938"/>
              <a:gd name="connsiteY2" fmla="*/ 3765 h 1647151"/>
              <a:gd name="connsiteX3" fmla="*/ 508287 w 1563938"/>
              <a:gd name="connsiteY3" fmla="*/ 784813 h 1647151"/>
              <a:gd name="connsiteX4" fmla="*/ 152118 w 1563938"/>
              <a:gd name="connsiteY4" fmla="*/ 1641055 h 1647151"/>
              <a:gd name="connsiteX5" fmla="*/ 1358703 w 1563938"/>
              <a:gd name="connsiteY5" fmla="*/ 1164560 h 1647151"/>
              <a:gd name="connsiteX6" fmla="*/ 1563938 w 1563938"/>
              <a:gd name="connsiteY6" fmla="*/ 1091944 h 16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38" h="1647151">
                <a:moveTo>
                  <a:pt x="1529685" y="523977"/>
                </a:moveTo>
                <a:cubicBezTo>
                  <a:pt x="1276398" y="508486"/>
                  <a:pt x="1611412" y="576166"/>
                  <a:pt x="1360046" y="489464"/>
                </a:cubicBezTo>
                <a:cubicBezTo>
                  <a:pt x="1108680" y="402762"/>
                  <a:pt x="163451" y="-45460"/>
                  <a:pt x="21491" y="3765"/>
                </a:cubicBezTo>
                <a:cubicBezTo>
                  <a:pt x="-120469" y="52990"/>
                  <a:pt x="486516" y="511931"/>
                  <a:pt x="508287" y="784813"/>
                </a:cubicBezTo>
                <a:cubicBezTo>
                  <a:pt x="530058" y="1057695"/>
                  <a:pt x="10382" y="1577764"/>
                  <a:pt x="152118" y="1641055"/>
                </a:cubicBezTo>
                <a:cubicBezTo>
                  <a:pt x="293854" y="1704346"/>
                  <a:pt x="1123400" y="1256078"/>
                  <a:pt x="1358703" y="1164560"/>
                </a:cubicBezTo>
                <a:cubicBezTo>
                  <a:pt x="1594006" y="1073042"/>
                  <a:pt x="1306651" y="1119452"/>
                  <a:pt x="1563938" y="1091944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3850D1B-E071-4D57-94B2-1173DF44B953}"/>
              </a:ext>
            </a:extLst>
          </p:cNvPr>
          <p:cNvSpPr/>
          <p:nvPr/>
        </p:nvSpPr>
        <p:spPr>
          <a:xfrm>
            <a:off x="3610510" y="37888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CE94F26-96DB-4F5C-AEB4-6BB1D3D5233F}"/>
              </a:ext>
            </a:extLst>
          </p:cNvPr>
          <p:cNvSpPr/>
          <p:nvPr/>
        </p:nvSpPr>
        <p:spPr>
          <a:xfrm>
            <a:off x="3189824" y="34438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605816A-3A02-4FBE-AAB3-4BA7E25A5520}"/>
              </a:ext>
            </a:extLst>
          </p:cNvPr>
          <p:cNvSpPr/>
          <p:nvPr/>
        </p:nvSpPr>
        <p:spPr>
          <a:xfrm>
            <a:off x="3154358" y="3738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FA11373-6A27-4596-9E38-BFE7DDE08E8C}"/>
              </a:ext>
            </a:extLst>
          </p:cNvPr>
          <p:cNvSpPr/>
          <p:nvPr/>
        </p:nvSpPr>
        <p:spPr>
          <a:xfrm>
            <a:off x="3957112" y="372784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B5E565C-4FBC-48B6-AF08-27604D21E59C}"/>
              </a:ext>
            </a:extLst>
          </p:cNvPr>
          <p:cNvSpPr/>
          <p:nvPr/>
        </p:nvSpPr>
        <p:spPr>
          <a:xfrm>
            <a:off x="350161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2E20586-ABD6-42C8-8926-686C4B0A0FF1}"/>
              </a:ext>
            </a:extLst>
          </p:cNvPr>
          <p:cNvSpPr/>
          <p:nvPr/>
        </p:nvSpPr>
        <p:spPr>
          <a:xfrm>
            <a:off x="3960790" y="348248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EBB45FE-CF51-4D80-8C85-4AD6E8A21E38}"/>
              </a:ext>
            </a:extLst>
          </p:cNvPr>
          <p:cNvSpPr/>
          <p:nvPr/>
        </p:nvSpPr>
        <p:spPr>
          <a:xfrm>
            <a:off x="4392420" y="399315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9CCC941-8A52-4821-8FB8-5D990DF8F328}"/>
              </a:ext>
            </a:extLst>
          </p:cNvPr>
          <p:cNvSpPr/>
          <p:nvPr/>
        </p:nvSpPr>
        <p:spPr>
          <a:xfrm>
            <a:off x="6029752" y="346443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E2644F-B138-464E-AE25-DB91EABAEC6A}"/>
              </a:ext>
            </a:extLst>
          </p:cNvPr>
          <p:cNvSpPr/>
          <p:nvPr/>
        </p:nvSpPr>
        <p:spPr>
          <a:xfrm>
            <a:off x="3776790" y="3340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3FC79CB-B5B7-479A-AD9D-7AAA8049F378}"/>
              </a:ext>
            </a:extLst>
          </p:cNvPr>
          <p:cNvSpPr/>
          <p:nvPr/>
        </p:nvSpPr>
        <p:spPr>
          <a:xfrm>
            <a:off x="3786418" y="391240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1BF6CD5E-CB05-4FC7-BF97-2E959786EF69}"/>
              </a:ext>
            </a:extLst>
          </p:cNvPr>
          <p:cNvSpPr/>
          <p:nvPr/>
        </p:nvSpPr>
        <p:spPr>
          <a:xfrm>
            <a:off x="3367266" y="39896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30F3919-425E-4D2E-9C75-D101FC6D07C6}"/>
              </a:ext>
            </a:extLst>
          </p:cNvPr>
          <p:cNvSpPr/>
          <p:nvPr/>
        </p:nvSpPr>
        <p:spPr>
          <a:xfrm>
            <a:off x="2812221" y="351905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E6AA7D5-0FC3-4213-9CE0-06677BFD5646}"/>
              </a:ext>
            </a:extLst>
          </p:cNvPr>
          <p:cNvSpPr/>
          <p:nvPr/>
        </p:nvSpPr>
        <p:spPr>
          <a:xfrm>
            <a:off x="4577650" y="3637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CCE44BB4-769F-46F0-BEB4-33C7FC3B2DE9}"/>
              </a:ext>
            </a:extLst>
          </p:cNvPr>
          <p:cNvSpPr/>
          <p:nvPr/>
        </p:nvSpPr>
        <p:spPr>
          <a:xfrm>
            <a:off x="4251992" y="33900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EFEA186A-88B2-435E-9FEB-C60D1F65E621}"/>
              </a:ext>
            </a:extLst>
          </p:cNvPr>
          <p:cNvSpPr/>
          <p:nvPr/>
        </p:nvSpPr>
        <p:spPr>
          <a:xfrm>
            <a:off x="2471002" y="39349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DE0743D-09AB-4592-BC5D-8B0B1A8BED65}"/>
              </a:ext>
            </a:extLst>
          </p:cNvPr>
          <p:cNvSpPr/>
          <p:nvPr/>
        </p:nvSpPr>
        <p:spPr>
          <a:xfrm>
            <a:off x="2425872" y="32378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73BD60E0-88E8-49ED-BC17-0CAC82159C47}"/>
              </a:ext>
            </a:extLst>
          </p:cNvPr>
          <p:cNvSpPr/>
          <p:nvPr/>
        </p:nvSpPr>
        <p:spPr>
          <a:xfrm>
            <a:off x="2854689" y="39028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9AB6E69-4ECD-43BB-B765-596C5B01FAE6}"/>
              </a:ext>
            </a:extLst>
          </p:cNvPr>
          <p:cNvSpPr/>
          <p:nvPr/>
        </p:nvSpPr>
        <p:spPr>
          <a:xfrm>
            <a:off x="4858214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D53E6A9-2C6D-498C-AF8E-30BCF533D43D}"/>
              </a:ext>
            </a:extLst>
          </p:cNvPr>
          <p:cNvSpPr/>
          <p:nvPr/>
        </p:nvSpPr>
        <p:spPr>
          <a:xfrm>
            <a:off x="4727194" y="34690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6BE68B64-225E-4410-A1DA-473C172B30E9}"/>
              </a:ext>
            </a:extLst>
          </p:cNvPr>
          <p:cNvSpPr/>
          <p:nvPr/>
        </p:nvSpPr>
        <p:spPr>
          <a:xfrm>
            <a:off x="5896490" y="374634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FB0631A-76C3-43C7-A339-B9AFFD2A49B3}"/>
              </a:ext>
            </a:extLst>
          </p:cNvPr>
          <p:cNvSpPr/>
          <p:nvPr/>
        </p:nvSpPr>
        <p:spPr>
          <a:xfrm>
            <a:off x="6192588" y="36732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D5CBB37E-9FFB-489D-936E-40BAC427F26B}"/>
              </a:ext>
            </a:extLst>
          </p:cNvPr>
          <p:cNvSpPr/>
          <p:nvPr/>
        </p:nvSpPr>
        <p:spPr>
          <a:xfrm>
            <a:off x="6699883" y="331975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A7F934B0-F018-4868-B353-5AF805AA42BF}"/>
              </a:ext>
            </a:extLst>
          </p:cNvPr>
          <p:cNvSpPr/>
          <p:nvPr/>
        </p:nvSpPr>
        <p:spPr>
          <a:xfrm>
            <a:off x="6173631" y="389499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95312CA8-CFB7-4292-BD26-58437F0DEBE9}"/>
              </a:ext>
            </a:extLst>
          </p:cNvPr>
          <p:cNvSpPr/>
          <p:nvPr/>
        </p:nvSpPr>
        <p:spPr>
          <a:xfrm>
            <a:off x="6367796" y="34092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DD88FE2-8C98-4B23-9B2E-67EBA6C5B0AF}"/>
              </a:ext>
            </a:extLst>
          </p:cNvPr>
          <p:cNvSpPr/>
          <p:nvPr/>
        </p:nvSpPr>
        <p:spPr>
          <a:xfrm>
            <a:off x="6955967" y="398918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5012496E-2CEF-4F8F-ADDC-D5C8EC2EAED9}"/>
              </a:ext>
            </a:extLst>
          </p:cNvPr>
          <p:cNvSpPr/>
          <p:nvPr/>
        </p:nvSpPr>
        <p:spPr>
          <a:xfrm>
            <a:off x="670844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6E6D9B4-6224-4C88-B669-C0366F96F4CC}"/>
              </a:ext>
            </a:extLst>
          </p:cNvPr>
          <p:cNvSpPr/>
          <p:nvPr/>
        </p:nvSpPr>
        <p:spPr>
          <a:xfrm>
            <a:off x="7293935" y="336334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1BC9AE6E-ADF8-4725-AECD-F86350EA7F4A}"/>
              </a:ext>
            </a:extLst>
          </p:cNvPr>
          <p:cNvSpPr/>
          <p:nvPr/>
        </p:nvSpPr>
        <p:spPr>
          <a:xfrm>
            <a:off x="7784584" y="355309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05A8530-48AA-46F0-9734-763D65C9BEA7}"/>
              </a:ext>
            </a:extLst>
          </p:cNvPr>
          <p:cNvSpPr/>
          <p:nvPr/>
        </p:nvSpPr>
        <p:spPr>
          <a:xfrm>
            <a:off x="7122209" y="364137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D0AF54F-63F3-4127-9334-7683B448FE26}"/>
              </a:ext>
            </a:extLst>
          </p:cNvPr>
          <p:cNvSpPr/>
          <p:nvPr/>
        </p:nvSpPr>
        <p:spPr>
          <a:xfrm>
            <a:off x="7487841" y="38577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C6AC33AF-7640-4909-997F-11C148BDCAE4}"/>
              </a:ext>
            </a:extLst>
          </p:cNvPr>
          <p:cNvSpPr/>
          <p:nvPr/>
        </p:nvSpPr>
        <p:spPr>
          <a:xfrm>
            <a:off x="2384872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AB83EAC-AA00-41BB-B6CF-39E6788A7AA9}"/>
              </a:ext>
            </a:extLst>
          </p:cNvPr>
          <p:cNvSpPr/>
          <p:nvPr/>
        </p:nvSpPr>
        <p:spPr>
          <a:xfrm>
            <a:off x="1789066" y="364612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7B173130-DCCF-47E1-B742-CDE5FDE98BD5}"/>
              </a:ext>
            </a:extLst>
          </p:cNvPr>
          <p:cNvSpPr/>
          <p:nvPr/>
        </p:nvSpPr>
        <p:spPr>
          <a:xfrm>
            <a:off x="2051171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D4DB3452-B271-4FFC-8D59-4AF7B7B5A580}"/>
              </a:ext>
            </a:extLst>
          </p:cNvPr>
          <p:cNvSpPr/>
          <p:nvPr/>
        </p:nvSpPr>
        <p:spPr>
          <a:xfrm>
            <a:off x="8366886" y="36277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5CA6DDDD-7FC7-464A-B9E2-FDB37D1A05DA}"/>
              </a:ext>
            </a:extLst>
          </p:cNvPr>
          <p:cNvSpPr/>
          <p:nvPr/>
        </p:nvSpPr>
        <p:spPr>
          <a:xfrm>
            <a:off x="8887250" y="35185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518EFEE-CE26-413E-8C42-DE29262E9486}"/>
              </a:ext>
            </a:extLst>
          </p:cNvPr>
          <p:cNvSpPr/>
          <p:nvPr/>
        </p:nvSpPr>
        <p:spPr>
          <a:xfrm>
            <a:off x="8880297" y="4022056"/>
            <a:ext cx="45719" cy="6661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0BB3F859-F944-4420-99F3-79E327423A2B}"/>
              </a:ext>
            </a:extLst>
          </p:cNvPr>
          <p:cNvSpPr/>
          <p:nvPr/>
        </p:nvSpPr>
        <p:spPr>
          <a:xfrm>
            <a:off x="9788419" y="414595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70134823-66E5-4A47-816D-08F233B06DB8}"/>
              </a:ext>
            </a:extLst>
          </p:cNvPr>
          <p:cNvSpPr/>
          <p:nvPr/>
        </p:nvSpPr>
        <p:spPr>
          <a:xfrm>
            <a:off x="9356606" y="361730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6D03D244-7587-4F48-8A43-CE2E8A063114}"/>
              </a:ext>
            </a:extLst>
          </p:cNvPr>
          <p:cNvSpPr/>
          <p:nvPr/>
        </p:nvSpPr>
        <p:spPr>
          <a:xfrm>
            <a:off x="9622177" y="341784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C3A50784-519C-490A-A591-B4758D0C0D61}"/>
              </a:ext>
            </a:extLst>
          </p:cNvPr>
          <p:cNvSpPr/>
          <p:nvPr/>
        </p:nvSpPr>
        <p:spPr>
          <a:xfrm>
            <a:off x="8199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DA65D362-9EC9-48C1-B8A8-DC04316C6AD8}"/>
              </a:ext>
            </a:extLst>
          </p:cNvPr>
          <p:cNvSpPr/>
          <p:nvPr/>
        </p:nvSpPr>
        <p:spPr>
          <a:xfrm>
            <a:off x="10146851" y="37370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F8B2CDF3-4C98-43FB-96B9-13ABED311D75}"/>
              </a:ext>
            </a:extLst>
          </p:cNvPr>
          <p:cNvSpPr/>
          <p:nvPr/>
        </p:nvSpPr>
        <p:spPr>
          <a:xfrm>
            <a:off x="9241430" y="41313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A541BF06-F698-460B-8AB7-E36F97F99D10}"/>
              </a:ext>
            </a:extLst>
          </p:cNvPr>
          <p:cNvSpPr/>
          <p:nvPr/>
        </p:nvSpPr>
        <p:spPr>
          <a:xfrm>
            <a:off x="10256418" y="350697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B0794FB9-8421-47AC-8507-08C6D652C342}"/>
              </a:ext>
            </a:extLst>
          </p:cNvPr>
          <p:cNvSpPr/>
          <p:nvPr/>
        </p:nvSpPr>
        <p:spPr>
          <a:xfrm>
            <a:off x="9717488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3F59D15D-4A2A-4155-850E-C89D85488EC6}"/>
              </a:ext>
            </a:extLst>
          </p:cNvPr>
          <p:cNvSpPr/>
          <p:nvPr/>
        </p:nvSpPr>
        <p:spPr>
          <a:xfrm>
            <a:off x="9844235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83C762C-9FF8-42A4-B1F6-FE33AED1EB74}"/>
              </a:ext>
            </a:extLst>
          </p:cNvPr>
          <p:cNvSpPr/>
          <p:nvPr/>
        </p:nvSpPr>
        <p:spPr>
          <a:xfrm>
            <a:off x="7733557" y="387993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B4CA353E-4968-4495-82B4-2379CD68659B}"/>
              </a:ext>
            </a:extLst>
          </p:cNvPr>
          <p:cNvSpPr/>
          <p:nvPr/>
        </p:nvSpPr>
        <p:spPr>
          <a:xfrm>
            <a:off x="2036363" y="42528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4BEEC658-E06C-401C-8713-DD28E3325151}"/>
              </a:ext>
            </a:extLst>
          </p:cNvPr>
          <p:cNvSpPr/>
          <p:nvPr/>
        </p:nvSpPr>
        <p:spPr>
          <a:xfrm>
            <a:off x="9069163" y="381901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74C1BDD6-428A-465E-B7BE-182F6F9328FA}"/>
              </a:ext>
            </a:extLst>
          </p:cNvPr>
          <p:cNvSpPr/>
          <p:nvPr/>
        </p:nvSpPr>
        <p:spPr>
          <a:xfrm>
            <a:off x="1866690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CFD3CCB8-2A91-46B4-99F7-560DB898B864}"/>
              </a:ext>
            </a:extLst>
          </p:cNvPr>
          <p:cNvSpPr/>
          <p:nvPr/>
        </p:nvSpPr>
        <p:spPr>
          <a:xfrm>
            <a:off x="9368909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D8BB891B-F74A-4D7E-8280-B44541F14852}"/>
              </a:ext>
            </a:extLst>
          </p:cNvPr>
          <p:cNvSpPr/>
          <p:nvPr/>
        </p:nvSpPr>
        <p:spPr>
          <a:xfrm>
            <a:off x="1475102" y="46858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F899B416-19DC-44BB-A223-3DAB14CD1710}"/>
              </a:ext>
            </a:extLst>
          </p:cNvPr>
          <p:cNvSpPr/>
          <p:nvPr/>
        </p:nvSpPr>
        <p:spPr>
          <a:xfrm>
            <a:off x="4370370" y="369449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58F80789-106D-44A5-899E-E7170DF9B4AD}"/>
              </a:ext>
            </a:extLst>
          </p:cNvPr>
          <p:cNvSpPr/>
          <p:nvPr/>
        </p:nvSpPr>
        <p:spPr>
          <a:xfrm>
            <a:off x="2167460" y="351998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A42FA6D6-6FC0-4708-B4E0-F3397E36A334}"/>
              </a:ext>
            </a:extLst>
          </p:cNvPr>
          <p:cNvSpPr/>
          <p:nvPr/>
        </p:nvSpPr>
        <p:spPr>
          <a:xfrm>
            <a:off x="2568260" y="36461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5A783779-37CE-4EA8-9103-B7EE32486519}"/>
              </a:ext>
            </a:extLst>
          </p:cNvPr>
          <p:cNvSpPr/>
          <p:nvPr/>
        </p:nvSpPr>
        <p:spPr>
          <a:xfrm>
            <a:off x="3731154" y="359400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18616866-2D85-400C-91A5-F7FF59E89B46}"/>
              </a:ext>
            </a:extLst>
          </p:cNvPr>
          <p:cNvSpPr/>
          <p:nvPr/>
        </p:nvSpPr>
        <p:spPr>
          <a:xfrm>
            <a:off x="2199330" y="40347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8C9F8544-6910-4692-A18A-E76D72FD7412}"/>
              </a:ext>
            </a:extLst>
          </p:cNvPr>
          <p:cNvSpPr/>
          <p:nvPr/>
        </p:nvSpPr>
        <p:spPr>
          <a:xfrm>
            <a:off x="7364866" y="36517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74870ED3-5EAB-448D-973A-8A67BFA3D16D}"/>
              </a:ext>
            </a:extLst>
          </p:cNvPr>
          <p:cNvSpPr/>
          <p:nvPr/>
        </p:nvSpPr>
        <p:spPr>
          <a:xfrm>
            <a:off x="6499497" y="393290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FC32A346-671C-4583-994B-E6F0380302B9}"/>
              </a:ext>
            </a:extLst>
          </p:cNvPr>
          <p:cNvSpPr/>
          <p:nvPr/>
        </p:nvSpPr>
        <p:spPr>
          <a:xfrm>
            <a:off x="4001542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0CF80168-36E4-45F5-A422-4D1F240C0B71}"/>
              </a:ext>
            </a:extLst>
          </p:cNvPr>
          <p:cNvSpPr/>
          <p:nvPr/>
        </p:nvSpPr>
        <p:spPr>
          <a:xfrm>
            <a:off x="3105278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6BA9A38C-F858-45E2-8BC1-F8259C9B5BEF}"/>
              </a:ext>
            </a:extLst>
          </p:cNvPr>
          <p:cNvSpPr/>
          <p:nvPr/>
        </p:nvSpPr>
        <p:spPr>
          <a:xfrm>
            <a:off x="2147079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AF64D8B8-9175-4C7B-8F20-56DAB8D834CB}"/>
              </a:ext>
            </a:extLst>
          </p:cNvPr>
          <p:cNvSpPr/>
          <p:nvPr/>
        </p:nvSpPr>
        <p:spPr>
          <a:xfrm>
            <a:off x="1659851" y="411707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4E17A3EB-260D-489A-B577-38DA77EB5C5B}"/>
              </a:ext>
            </a:extLst>
          </p:cNvPr>
          <p:cNvSpPr/>
          <p:nvPr/>
        </p:nvSpPr>
        <p:spPr>
          <a:xfrm>
            <a:off x="2947900" y="350381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7E4E3BD7-749C-4F5F-BAF4-62EE354565DE}"/>
              </a:ext>
            </a:extLst>
          </p:cNvPr>
          <p:cNvSpPr/>
          <p:nvPr/>
        </p:nvSpPr>
        <p:spPr>
          <a:xfrm>
            <a:off x="5151323" y="36277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823C3E0C-887C-4B29-ABFA-F159F520E97D}"/>
              </a:ext>
            </a:extLst>
          </p:cNvPr>
          <p:cNvSpPr/>
          <p:nvPr/>
        </p:nvSpPr>
        <p:spPr>
          <a:xfrm>
            <a:off x="4152905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1A045097-5CBB-43AC-9ADD-8A2ACE49F9B5}"/>
              </a:ext>
            </a:extLst>
          </p:cNvPr>
          <p:cNvSpPr/>
          <p:nvPr/>
        </p:nvSpPr>
        <p:spPr>
          <a:xfrm>
            <a:off x="6436341" y="37400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965A251C-B217-441B-8EB0-3BC2F757A631}"/>
              </a:ext>
            </a:extLst>
          </p:cNvPr>
          <p:cNvSpPr/>
          <p:nvPr/>
        </p:nvSpPr>
        <p:spPr>
          <a:xfrm>
            <a:off x="5894943" y="33670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99D99BE8-ED86-4726-8B8E-7C1F566AC95D}"/>
              </a:ext>
            </a:extLst>
          </p:cNvPr>
          <p:cNvSpPr/>
          <p:nvPr/>
        </p:nvSpPr>
        <p:spPr>
          <a:xfrm>
            <a:off x="7199009" y="38462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53A6AB36-7C2E-48E0-8A07-636E34C46337}"/>
              </a:ext>
            </a:extLst>
          </p:cNvPr>
          <p:cNvSpPr/>
          <p:nvPr/>
        </p:nvSpPr>
        <p:spPr>
          <a:xfrm>
            <a:off x="808134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1" name="شكل بيضاوي 90">
            <a:extLst>
              <a:ext uri="{FF2B5EF4-FFF2-40B4-BE49-F238E27FC236}">
                <a16:creationId xmlns:a16="http://schemas.microsoft.com/office/drawing/2014/main" id="{7BB4866A-CE1A-4E65-BD17-C90473A64611}"/>
              </a:ext>
            </a:extLst>
          </p:cNvPr>
          <p:cNvSpPr/>
          <p:nvPr/>
        </p:nvSpPr>
        <p:spPr>
          <a:xfrm>
            <a:off x="7959668" y="390280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6383A809-F4E8-4916-8D4A-DB07105A5172}"/>
              </a:ext>
            </a:extLst>
          </p:cNvPr>
          <p:cNvSpPr/>
          <p:nvPr/>
        </p:nvSpPr>
        <p:spPr>
          <a:xfrm>
            <a:off x="8778225" y="370343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61F004C2-26CB-440B-B184-0468A374BCF3}"/>
              </a:ext>
            </a:extLst>
          </p:cNvPr>
          <p:cNvSpPr/>
          <p:nvPr/>
        </p:nvSpPr>
        <p:spPr>
          <a:xfrm>
            <a:off x="9307481" y="33600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4C7DA40F-F5A4-4467-9EA1-45D038EF13C3}"/>
              </a:ext>
            </a:extLst>
          </p:cNvPr>
          <p:cNvSpPr/>
          <p:nvPr/>
        </p:nvSpPr>
        <p:spPr>
          <a:xfrm>
            <a:off x="8547055" y="379780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C57C0213-73F0-4ACC-A758-E73BB8D15F3B}"/>
              </a:ext>
            </a:extLst>
          </p:cNvPr>
          <p:cNvSpPr/>
          <p:nvPr/>
        </p:nvSpPr>
        <p:spPr>
          <a:xfrm>
            <a:off x="699792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3AD30271-A6A9-494F-814D-90FC32D44EDE}"/>
              </a:ext>
            </a:extLst>
          </p:cNvPr>
          <p:cNvSpPr/>
          <p:nvPr/>
        </p:nvSpPr>
        <p:spPr>
          <a:xfrm>
            <a:off x="6836256" y="385145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AB10D8EC-9A17-4571-8803-82C5F54CC2AE}"/>
              </a:ext>
            </a:extLst>
          </p:cNvPr>
          <p:cNvSpPr/>
          <p:nvPr/>
        </p:nvSpPr>
        <p:spPr>
          <a:xfrm>
            <a:off x="8436574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8FD91F11-7418-47E4-8B34-31BD6B36C636}"/>
              </a:ext>
            </a:extLst>
          </p:cNvPr>
          <p:cNvSpPr/>
          <p:nvPr/>
        </p:nvSpPr>
        <p:spPr>
          <a:xfrm>
            <a:off x="9443065" y="43822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5082C9C6-9E00-4D34-8077-D79A856F43E8}"/>
              </a:ext>
            </a:extLst>
          </p:cNvPr>
          <p:cNvSpPr/>
          <p:nvPr/>
        </p:nvSpPr>
        <p:spPr>
          <a:xfrm>
            <a:off x="9867269" y="322284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0D22AA94-2DB9-4D6A-A956-C266A4D40EA2}"/>
              </a:ext>
            </a:extLst>
          </p:cNvPr>
          <p:cNvSpPr/>
          <p:nvPr/>
        </p:nvSpPr>
        <p:spPr>
          <a:xfrm>
            <a:off x="9862915" y="29961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E845E64D-0D8A-4540-A415-7B41C60F3569}"/>
              </a:ext>
            </a:extLst>
          </p:cNvPr>
          <p:cNvSpPr/>
          <p:nvPr/>
        </p:nvSpPr>
        <p:spPr>
          <a:xfrm>
            <a:off x="9375286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D4735DEB-6551-4142-8446-0CE78BE5615F}"/>
              </a:ext>
            </a:extLst>
          </p:cNvPr>
          <p:cNvSpPr/>
          <p:nvPr/>
        </p:nvSpPr>
        <p:spPr>
          <a:xfrm>
            <a:off x="9856526" y="45573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EC20B824-EC1A-4D37-9C76-A9916A40DE42}"/>
              </a:ext>
            </a:extLst>
          </p:cNvPr>
          <p:cNvSpPr/>
          <p:nvPr/>
        </p:nvSpPr>
        <p:spPr>
          <a:xfrm>
            <a:off x="9840444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4" name="شكل بيضاوي 103">
            <a:extLst>
              <a:ext uri="{FF2B5EF4-FFF2-40B4-BE49-F238E27FC236}">
                <a16:creationId xmlns:a16="http://schemas.microsoft.com/office/drawing/2014/main" id="{2CC55B54-917B-4AAD-A528-91ACBB259555}"/>
              </a:ext>
            </a:extLst>
          </p:cNvPr>
          <p:cNvSpPr/>
          <p:nvPr/>
        </p:nvSpPr>
        <p:spPr>
          <a:xfrm>
            <a:off x="10063863" y="339422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21C207DD-A439-4A30-ADFD-846AA943819C}"/>
              </a:ext>
            </a:extLst>
          </p:cNvPr>
          <p:cNvSpPr/>
          <p:nvPr/>
        </p:nvSpPr>
        <p:spPr>
          <a:xfrm>
            <a:off x="9655462" y="363715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1095CA46-0A55-4D9F-9D12-A12C83494113}"/>
              </a:ext>
            </a:extLst>
          </p:cNvPr>
          <p:cNvSpPr/>
          <p:nvPr/>
        </p:nvSpPr>
        <p:spPr>
          <a:xfrm>
            <a:off x="9064995" y="325161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BA26CFC2-914E-41FB-A5D8-DB5F8B2E2500}"/>
              </a:ext>
            </a:extLst>
          </p:cNvPr>
          <p:cNvSpPr/>
          <p:nvPr/>
        </p:nvSpPr>
        <p:spPr>
          <a:xfrm>
            <a:off x="5006659" y="341836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993D5524-01CD-4B19-94E5-8A206E8E1093}"/>
              </a:ext>
            </a:extLst>
          </p:cNvPr>
          <p:cNvSpPr/>
          <p:nvPr/>
        </p:nvSpPr>
        <p:spPr>
          <a:xfrm>
            <a:off x="10056111" y="419941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8B5625D6-E933-4676-A9FE-EB4C0CA7E63C}"/>
              </a:ext>
            </a:extLst>
          </p:cNvPr>
          <p:cNvSpPr/>
          <p:nvPr/>
        </p:nvSpPr>
        <p:spPr>
          <a:xfrm>
            <a:off x="1982120" y="366234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0" name="شكل بيضاوي 109">
            <a:extLst>
              <a:ext uri="{FF2B5EF4-FFF2-40B4-BE49-F238E27FC236}">
                <a16:creationId xmlns:a16="http://schemas.microsoft.com/office/drawing/2014/main" id="{A73F1C83-3020-4D60-BC33-88EFF0F98764}"/>
              </a:ext>
            </a:extLst>
          </p:cNvPr>
          <p:cNvSpPr/>
          <p:nvPr/>
        </p:nvSpPr>
        <p:spPr>
          <a:xfrm>
            <a:off x="2616793" y="3888717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441BA2A8-A828-4CA3-9615-3F4A3D684C3F}"/>
              </a:ext>
            </a:extLst>
          </p:cNvPr>
          <p:cNvSpPr/>
          <p:nvPr/>
        </p:nvSpPr>
        <p:spPr>
          <a:xfrm>
            <a:off x="4715704" y="39132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B869F23A-7632-4F8E-884B-67598F180EDB}"/>
              </a:ext>
            </a:extLst>
          </p:cNvPr>
          <p:cNvSpPr/>
          <p:nvPr/>
        </p:nvSpPr>
        <p:spPr>
          <a:xfrm>
            <a:off x="9700702" y="27852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BD8C4598-171C-4D79-9131-5CB284FA6CE8}"/>
              </a:ext>
            </a:extLst>
          </p:cNvPr>
          <p:cNvSpPr/>
          <p:nvPr/>
        </p:nvSpPr>
        <p:spPr>
          <a:xfrm>
            <a:off x="9628340" y="31994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197AFC3F-6422-48D5-84AC-B7477FC2A86E}"/>
              </a:ext>
            </a:extLst>
          </p:cNvPr>
          <p:cNvSpPr/>
          <p:nvPr/>
        </p:nvSpPr>
        <p:spPr>
          <a:xfrm>
            <a:off x="9472021" y="40553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50CC2091-A119-4460-AE48-640158E23577}"/>
              </a:ext>
            </a:extLst>
          </p:cNvPr>
          <p:cNvSpPr/>
          <p:nvPr/>
        </p:nvSpPr>
        <p:spPr>
          <a:xfrm>
            <a:off x="7570928" y="341151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6" name="شكل بيضاوي 115">
            <a:extLst>
              <a:ext uri="{FF2B5EF4-FFF2-40B4-BE49-F238E27FC236}">
                <a16:creationId xmlns:a16="http://schemas.microsoft.com/office/drawing/2014/main" id="{F17E1004-1401-4E83-9DE0-095F52FE0032}"/>
              </a:ext>
            </a:extLst>
          </p:cNvPr>
          <p:cNvSpPr/>
          <p:nvPr/>
        </p:nvSpPr>
        <p:spPr>
          <a:xfrm>
            <a:off x="6025895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FFCCCDF0-D214-478E-BA1C-D01D69F3E5AC}"/>
              </a:ext>
            </a:extLst>
          </p:cNvPr>
          <p:cNvSpPr/>
          <p:nvPr/>
        </p:nvSpPr>
        <p:spPr>
          <a:xfrm>
            <a:off x="10042347" y="311170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FCADFDA9-1165-403F-A6B5-8E769E8E5A0A}"/>
              </a:ext>
            </a:extLst>
          </p:cNvPr>
          <p:cNvSpPr/>
          <p:nvPr/>
        </p:nvSpPr>
        <p:spPr>
          <a:xfrm>
            <a:off x="10214248" y="409843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DF64A3A4-2DAC-4061-B339-84DCDB563A18}"/>
              </a:ext>
            </a:extLst>
          </p:cNvPr>
          <p:cNvSpPr/>
          <p:nvPr/>
        </p:nvSpPr>
        <p:spPr>
          <a:xfrm>
            <a:off x="9812334" y="472191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387DE2AF-AC1E-490B-82B8-53F987C24A10}"/>
              </a:ext>
            </a:extLst>
          </p:cNvPr>
          <p:cNvSpPr/>
          <p:nvPr/>
        </p:nvSpPr>
        <p:spPr>
          <a:xfrm>
            <a:off x="10233235" y="367325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565E3C2E-2B6A-4ACA-9753-F2487B215277}"/>
              </a:ext>
            </a:extLst>
          </p:cNvPr>
          <p:cNvSpPr/>
          <p:nvPr/>
        </p:nvSpPr>
        <p:spPr>
          <a:xfrm>
            <a:off x="9082381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F9C0FF51-8C26-4CE5-9260-8FD165DAAC02}"/>
              </a:ext>
            </a:extLst>
          </p:cNvPr>
          <p:cNvSpPr/>
          <p:nvPr/>
        </p:nvSpPr>
        <p:spPr>
          <a:xfrm>
            <a:off x="9509864" y="46050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3" name="شكل بيضاوي 122">
            <a:extLst>
              <a:ext uri="{FF2B5EF4-FFF2-40B4-BE49-F238E27FC236}">
                <a16:creationId xmlns:a16="http://schemas.microsoft.com/office/drawing/2014/main" id="{DBD039FE-500B-4483-A74F-E4AF6324EC63}"/>
              </a:ext>
            </a:extLst>
          </p:cNvPr>
          <p:cNvSpPr/>
          <p:nvPr/>
        </p:nvSpPr>
        <p:spPr>
          <a:xfrm>
            <a:off x="9923055" y="38949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4" name="شكل بيضاوي 123">
            <a:extLst>
              <a:ext uri="{FF2B5EF4-FFF2-40B4-BE49-F238E27FC236}">
                <a16:creationId xmlns:a16="http://schemas.microsoft.com/office/drawing/2014/main" id="{099CB2D2-5B00-47DB-839A-229A75140DEA}"/>
              </a:ext>
            </a:extLst>
          </p:cNvPr>
          <p:cNvSpPr/>
          <p:nvPr/>
        </p:nvSpPr>
        <p:spPr>
          <a:xfrm>
            <a:off x="10215752" y="331500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DA0D606D-CFAA-4242-B310-297C698EE866}"/>
              </a:ext>
            </a:extLst>
          </p:cNvPr>
          <p:cNvSpPr/>
          <p:nvPr/>
        </p:nvSpPr>
        <p:spPr>
          <a:xfrm>
            <a:off x="10044407" y="40288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7" name="شكل بيضاوي 126">
            <a:extLst>
              <a:ext uri="{FF2B5EF4-FFF2-40B4-BE49-F238E27FC236}">
                <a16:creationId xmlns:a16="http://schemas.microsoft.com/office/drawing/2014/main" id="{E90DF75A-6984-43F1-B2E4-9FF67B8750F7}"/>
              </a:ext>
            </a:extLst>
          </p:cNvPr>
          <p:cNvSpPr/>
          <p:nvPr/>
        </p:nvSpPr>
        <p:spPr>
          <a:xfrm>
            <a:off x="10063863" y="462093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8" name="شكل بيضاوي 127">
            <a:extLst>
              <a:ext uri="{FF2B5EF4-FFF2-40B4-BE49-F238E27FC236}">
                <a16:creationId xmlns:a16="http://schemas.microsoft.com/office/drawing/2014/main" id="{134377C3-B454-44C2-A1F3-B90B2EB520B0}"/>
              </a:ext>
            </a:extLst>
          </p:cNvPr>
          <p:cNvSpPr/>
          <p:nvPr/>
        </p:nvSpPr>
        <p:spPr>
          <a:xfrm>
            <a:off x="9680591" y="439849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C1E80FE0-CF9D-4B95-9115-214FE4B94585}"/>
              </a:ext>
            </a:extLst>
          </p:cNvPr>
          <p:cNvSpPr/>
          <p:nvPr/>
        </p:nvSpPr>
        <p:spPr>
          <a:xfrm>
            <a:off x="10159914" y="29146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4" name="شكل بيضاوي 133">
            <a:extLst>
              <a:ext uri="{FF2B5EF4-FFF2-40B4-BE49-F238E27FC236}">
                <a16:creationId xmlns:a16="http://schemas.microsoft.com/office/drawing/2014/main" id="{98D45883-E8B0-4F86-A108-8A4A619504FC}"/>
              </a:ext>
            </a:extLst>
          </p:cNvPr>
          <p:cNvSpPr/>
          <p:nvPr/>
        </p:nvSpPr>
        <p:spPr>
          <a:xfrm>
            <a:off x="1735694" y="463161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5" name="شكل بيضاوي 134">
            <a:extLst>
              <a:ext uri="{FF2B5EF4-FFF2-40B4-BE49-F238E27FC236}">
                <a16:creationId xmlns:a16="http://schemas.microsoft.com/office/drawing/2014/main" id="{7E77D009-30B8-4668-AA33-FC0ECA7B2061}"/>
              </a:ext>
            </a:extLst>
          </p:cNvPr>
          <p:cNvSpPr/>
          <p:nvPr/>
        </p:nvSpPr>
        <p:spPr>
          <a:xfrm>
            <a:off x="2481523" y="33834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6" name="شكل بيضاوي 135">
            <a:extLst>
              <a:ext uri="{FF2B5EF4-FFF2-40B4-BE49-F238E27FC236}">
                <a16:creationId xmlns:a16="http://schemas.microsoft.com/office/drawing/2014/main" id="{A4188A84-9F74-49DD-9DD8-6772830B2945}"/>
              </a:ext>
            </a:extLst>
          </p:cNvPr>
          <p:cNvSpPr/>
          <p:nvPr/>
        </p:nvSpPr>
        <p:spPr>
          <a:xfrm>
            <a:off x="1848784" y="266497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7" name="شكل بيضاوي 136">
            <a:extLst>
              <a:ext uri="{FF2B5EF4-FFF2-40B4-BE49-F238E27FC236}">
                <a16:creationId xmlns:a16="http://schemas.microsoft.com/office/drawing/2014/main" id="{9CA2E2B1-8AFD-4D40-A5D5-44AFECB533FC}"/>
              </a:ext>
            </a:extLst>
          </p:cNvPr>
          <p:cNvSpPr/>
          <p:nvPr/>
        </p:nvSpPr>
        <p:spPr>
          <a:xfrm>
            <a:off x="179259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8" name="شكل بيضاوي 137">
            <a:extLst>
              <a:ext uri="{FF2B5EF4-FFF2-40B4-BE49-F238E27FC236}">
                <a16:creationId xmlns:a16="http://schemas.microsoft.com/office/drawing/2014/main" id="{1D108FC3-2BDA-47C9-AE81-F700D22A5E55}"/>
              </a:ext>
            </a:extLst>
          </p:cNvPr>
          <p:cNvSpPr/>
          <p:nvPr/>
        </p:nvSpPr>
        <p:spPr>
          <a:xfrm>
            <a:off x="3278053" y="37370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9" name="شكل بيضاوي 138">
            <a:extLst>
              <a:ext uri="{FF2B5EF4-FFF2-40B4-BE49-F238E27FC236}">
                <a16:creationId xmlns:a16="http://schemas.microsoft.com/office/drawing/2014/main" id="{E0F0834E-5D0E-4CA6-892E-C7C72B2783F1}"/>
              </a:ext>
            </a:extLst>
          </p:cNvPr>
          <p:cNvSpPr/>
          <p:nvPr/>
        </p:nvSpPr>
        <p:spPr>
          <a:xfrm>
            <a:off x="2751216" y="365287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0" name="شكل بيضاوي 139">
            <a:extLst>
              <a:ext uri="{FF2B5EF4-FFF2-40B4-BE49-F238E27FC236}">
                <a16:creationId xmlns:a16="http://schemas.microsoft.com/office/drawing/2014/main" id="{5CAA4DE5-99E1-4658-A210-48AC41A1FAC6}"/>
              </a:ext>
            </a:extLst>
          </p:cNvPr>
          <p:cNvSpPr/>
          <p:nvPr/>
        </p:nvSpPr>
        <p:spPr>
          <a:xfrm>
            <a:off x="3348068" y="33619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1" name="شكل بيضاوي 140">
            <a:extLst>
              <a:ext uri="{FF2B5EF4-FFF2-40B4-BE49-F238E27FC236}">
                <a16:creationId xmlns:a16="http://schemas.microsoft.com/office/drawing/2014/main" id="{067DEDB8-8818-4B53-8017-071EA1523FC7}"/>
              </a:ext>
            </a:extLst>
          </p:cNvPr>
          <p:cNvSpPr/>
          <p:nvPr/>
        </p:nvSpPr>
        <p:spPr>
          <a:xfrm>
            <a:off x="4191668" y="39326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2" name="شكل بيضاوي 141">
            <a:extLst>
              <a:ext uri="{FF2B5EF4-FFF2-40B4-BE49-F238E27FC236}">
                <a16:creationId xmlns:a16="http://schemas.microsoft.com/office/drawing/2014/main" id="{15DCAEBF-6734-4AFC-ACEA-37929A632216}"/>
              </a:ext>
            </a:extLst>
          </p:cNvPr>
          <p:cNvSpPr/>
          <p:nvPr/>
        </p:nvSpPr>
        <p:spPr>
          <a:xfrm>
            <a:off x="4411066" y="334037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3" name="شكل بيضاوي 142">
            <a:extLst>
              <a:ext uri="{FF2B5EF4-FFF2-40B4-BE49-F238E27FC236}">
                <a16:creationId xmlns:a16="http://schemas.microsoft.com/office/drawing/2014/main" id="{55CA0CB0-7AB1-4351-A7B9-7D8659286437}"/>
              </a:ext>
            </a:extLst>
          </p:cNvPr>
          <p:cNvSpPr/>
          <p:nvPr/>
        </p:nvSpPr>
        <p:spPr>
          <a:xfrm>
            <a:off x="505891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4" name="شكل بيضاوي 143">
            <a:extLst>
              <a:ext uri="{FF2B5EF4-FFF2-40B4-BE49-F238E27FC236}">
                <a16:creationId xmlns:a16="http://schemas.microsoft.com/office/drawing/2014/main" id="{8A0BBA10-B7B8-48F4-A0A6-5E1E65B9E338}"/>
              </a:ext>
            </a:extLst>
          </p:cNvPr>
          <p:cNvSpPr/>
          <p:nvPr/>
        </p:nvSpPr>
        <p:spPr>
          <a:xfrm>
            <a:off x="6125858" y="344902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5" name="شكل بيضاوي 144">
            <a:extLst>
              <a:ext uri="{FF2B5EF4-FFF2-40B4-BE49-F238E27FC236}">
                <a16:creationId xmlns:a16="http://schemas.microsoft.com/office/drawing/2014/main" id="{DDA4591F-250B-4276-8D3A-39D1B97E3C16}"/>
              </a:ext>
            </a:extLst>
          </p:cNvPr>
          <p:cNvSpPr/>
          <p:nvPr/>
        </p:nvSpPr>
        <p:spPr>
          <a:xfrm>
            <a:off x="6748922" y="34448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6" name="شكل بيضاوي 145">
            <a:extLst>
              <a:ext uri="{FF2B5EF4-FFF2-40B4-BE49-F238E27FC236}">
                <a16:creationId xmlns:a16="http://schemas.microsoft.com/office/drawing/2014/main" id="{76AD66A7-2589-47CA-A597-29CA40B27D13}"/>
              </a:ext>
            </a:extLst>
          </p:cNvPr>
          <p:cNvSpPr/>
          <p:nvPr/>
        </p:nvSpPr>
        <p:spPr>
          <a:xfrm>
            <a:off x="6691993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7" name="شكل بيضاوي 146">
            <a:extLst>
              <a:ext uri="{FF2B5EF4-FFF2-40B4-BE49-F238E27FC236}">
                <a16:creationId xmlns:a16="http://schemas.microsoft.com/office/drawing/2014/main" id="{D70C041F-6741-4820-A4B1-9B70EAD34A9F}"/>
              </a:ext>
            </a:extLst>
          </p:cNvPr>
          <p:cNvSpPr/>
          <p:nvPr/>
        </p:nvSpPr>
        <p:spPr>
          <a:xfrm>
            <a:off x="7971194" y="36861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8" name="شكل بيضاوي 147">
            <a:extLst>
              <a:ext uri="{FF2B5EF4-FFF2-40B4-BE49-F238E27FC236}">
                <a16:creationId xmlns:a16="http://schemas.microsoft.com/office/drawing/2014/main" id="{E729B0A3-EC54-49F3-9166-46E6BD60EA97}"/>
              </a:ext>
            </a:extLst>
          </p:cNvPr>
          <p:cNvSpPr/>
          <p:nvPr/>
        </p:nvSpPr>
        <p:spPr>
          <a:xfrm>
            <a:off x="9533340" y="293983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9" name="شكل بيضاوي 148">
            <a:extLst>
              <a:ext uri="{FF2B5EF4-FFF2-40B4-BE49-F238E27FC236}">
                <a16:creationId xmlns:a16="http://schemas.microsoft.com/office/drawing/2014/main" id="{8A7F13E4-4CBC-4488-85EB-BF4238806E4E}"/>
              </a:ext>
            </a:extLst>
          </p:cNvPr>
          <p:cNvSpPr/>
          <p:nvPr/>
        </p:nvSpPr>
        <p:spPr>
          <a:xfrm>
            <a:off x="10166996" y="386294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0" name="شكل بيضاوي 149">
            <a:extLst>
              <a:ext uri="{FF2B5EF4-FFF2-40B4-BE49-F238E27FC236}">
                <a16:creationId xmlns:a16="http://schemas.microsoft.com/office/drawing/2014/main" id="{B29B40A0-D971-4D7B-960A-2A0D9DE75762}"/>
              </a:ext>
            </a:extLst>
          </p:cNvPr>
          <p:cNvSpPr/>
          <p:nvPr/>
        </p:nvSpPr>
        <p:spPr>
          <a:xfrm>
            <a:off x="9864797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1" name="شكل بيضاوي 150">
            <a:extLst>
              <a:ext uri="{FF2B5EF4-FFF2-40B4-BE49-F238E27FC236}">
                <a16:creationId xmlns:a16="http://schemas.microsoft.com/office/drawing/2014/main" id="{3E04573B-51E1-4A14-8E5A-E1B83B792628}"/>
              </a:ext>
            </a:extLst>
          </p:cNvPr>
          <p:cNvSpPr/>
          <p:nvPr/>
        </p:nvSpPr>
        <p:spPr>
          <a:xfrm>
            <a:off x="10058014" y="348793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2" name="شكل بيضاوي 151">
            <a:extLst>
              <a:ext uri="{FF2B5EF4-FFF2-40B4-BE49-F238E27FC236}">
                <a16:creationId xmlns:a16="http://schemas.microsoft.com/office/drawing/2014/main" id="{710461F9-949A-49C8-AFEF-E97EE7134A9C}"/>
              </a:ext>
            </a:extLst>
          </p:cNvPr>
          <p:cNvSpPr/>
          <p:nvPr/>
        </p:nvSpPr>
        <p:spPr>
          <a:xfrm>
            <a:off x="10142030" y="307351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3" name="شكل بيضاوي 152">
            <a:extLst>
              <a:ext uri="{FF2B5EF4-FFF2-40B4-BE49-F238E27FC236}">
                <a16:creationId xmlns:a16="http://schemas.microsoft.com/office/drawing/2014/main" id="{2357FE89-E64E-4BB3-AE7A-BC0F53E9632C}"/>
              </a:ext>
            </a:extLst>
          </p:cNvPr>
          <p:cNvSpPr/>
          <p:nvPr/>
        </p:nvSpPr>
        <p:spPr>
          <a:xfrm>
            <a:off x="7785903" y="33062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4" name="شكل بيضاوي 153">
            <a:extLst>
              <a:ext uri="{FF2B5EF4-FFF2-40B4-BE49-F238E27FC236}">
                <a16:creationId xmlns:a16="http://schemas.microsoft.com/office/drawing/2014/main" id="{026731FB-C6A4-40FD-98BD-FA5A9FEBB9BE}"/>
              </a:ext>
            </a:extLst>
          </p:cNvPr>
          <p:cNvSpPr/>
          <p:nvPr/>
        </p:nvSpPr>
        <p:spPr>
          <a:xfrm>
            <a:off x="8836480" y="32119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5" name="شكل بيضاوي 154">
            <a:extLst>
              <a:ext uri="{FF2B5EF4-FFF2-40B4-BE49-F238E27FC236}">
                <a16:creationId xmlns:a16="http://schemas.microsoft.com/office/drawing/2014/main" id="{39030FF2-4073-4EE7-9B37-F80879E8E5FC}"/>
              </a:ext>
            </a:extLst>
          </p:cNvPr>
          <p:cNvSpPr/>
          <p:nvPr/>
        </p:nvSpPr>
        <p:spPr>
          <a:xfrm>
            <a:off x="9448343" y="372655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6" name="شكل بيضاوي 155">
            <a:extLst>
              <a:ext uri="{FF2B5EF4-FFF2-40B4-BE49-F238E27FC236}">
                <a16:creationId xmlns:a16="http://schemas.microsoft.com/office/drawing/2014/main" id="{6E752281-1E76-4664-BCF8-75569B843BF5}"/>
              </a:ext>
            </a:extLst>
          </p:cNvPr>
          <p:cNvSpPr/>
          <p:nvPr/>
        </p:nvSpPr>
        <p:spPr>
          <a:xfrm>
            <a:off x="8893831" y="41136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7" name="شكل بيضاوي 156">
            <a:extLst>
              <a:ext uri="{FF2B5EF4-FFF2-40B4-BE49-F238E27FC236}">
                <a16:creationId xmlns:a16="http://schemas.microsoft.com/office/drawing/2014/main" id="{CF860812-0F77-4E94-AD4C-C77044289A8F}"/>
              </a:ext>
            </a:extLst>
          </p:cNvPr>
          <p:cNvSpPr/>
          <p:nvPr/>
        </p:nvSpPr>
        <p:spPr>
          <a:xfrm>
            <a:off x="10089012" y="433116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8" name="شكل بيضاوي 157">
            <a:extLst>
              <a:ext uri="{FF2B5EF4-FFF2-40B4-BE49-F238E27FC236}">
                <a16:creationId xmlns:a16="http://schemas.microsoft.com/office/drawing/2014/main" id="{B1E74F1D-B281-4F80-A375-FF97457A2AC4}"/>
              </a:ext>
            </a:extLst>
          </p:cNvPr>
          <p:cNvSpPr/>
          <p:nvPr/>
        </p:nvSpPr>
        <p:spPr>
          <a:xfrm>
            <a:off x="727994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9" name="شكل بيضاوي 158">
            <a:extLst>
              <a:ext uri="{FF2B5EF4-FFF2-40B4-BE49-F238E27FC236}">
                <a16:creationId xmlns:a16="http://schemas.microsoft.com/office/drawing/2014/main" id="{5EE4FCC0-A2FD-4190-8DE9-C4CCC40968B9}"/>
              </a:ext>
            </a:extLst>
          </p:cNvPr>
          <p:cNvSpPr/>
          <p:nvPr/>
        </p:nvSpPr>
        <p:spPr>
          <a:xfrm>
            <a:off x="8386571" y="386570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0" name="شكل بيضاوي 159">
            <a:extLst>
              <a:ext uri="{FF2B5EF4-FFF2-40B4-BE49-F238E27FC236}">
                <a16:creationId xmlns:a16="http://schemas.microsoft.com/office/drawing/2014/main" id="{FA7E9F56-6595-4C6B-A702-A06D1F622028}"/>
              </a:ext>
            </a:extLst>
          </p:cNvPr>
          <p:cNvSpPr/>
          <p:nvPr/>
        </p:nvSpPr>
        <p:spPr>
          <a:xfrm>
            <a:off x="4758705" y="36355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1" name="شكل بيضاوي 160">
            <a:extLst>
              <a:ext uri="{FF2B5EF4-FFF2-40B4-BE49-F238E27FC236}">
                <a16:creationId xmlns:a16="http://schemas.microsoft.com/office/drawing/2014/main" id="{31F2279E-3E2E-4235-9E28-080C2051A3EE}"/>
              </a:ext>
            </a:extLst>
          </p:cNvPr>
          <p:cNvSpPr/>
          <p:nvPr/>
        </p:nvSpPr>
        <p:spPr>
          <a:xfrm>
            <a:off x="3710092" y="36955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2" name="شكل بيضاوي 161">
            <a:extLst>
              <a:ext uri="{FF2B5EF4-FFF2-40B4-BE49-F238E27FC236}">
                <a16:creationId xmlns:a16="http://schemas.microsoft.com/office/drawing/2014/main" id="{D37EABE1-D78D-47C7-8ED6-921973BEF727}"/>
              </a:ext>
            </a:extLst>
          </p:cNvPr>
          <p:cNvSpPr/>
          <p:nvPr/>
        </p:nvSpPr>
        <p:spPr>
          <a:xfrm>
            <a:off x="1279613" y="494076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3" name="شكل بيضاوي 162">
            <a:extLst>
              <a:ext uri="{FF2B5EF4-FFF2-40B4-BE49-F238E27FC236}">
                <a16:creationId xmlns:a16="http://schemas.microsoft.com/office/drawing/2014/main" id="{69F83863-AEE5-431C-BE8D-6C547ED834CC}"/>
              </a:ext>
            </a:extLst>
          </p:cNvPr>
          <p:cNvSpPr/>
          <p:nvPr/>
        </p:nvSpPr>
        <p:spPr>
          <a:xfrm>
            <a:off x="580300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4" name="شكل بيضاوي 163">
            <a:extLst>
              <a:ext uri="{FF2B5EF4-FFF2-40B4-BE49-F238E27FC236}">
                <a16:creationId xmlns:a16="http://schemas.microsoft.com/office/drawing/2014/main" id="{A62D7285-CBD6-4067-9CDD-B9B85084BF5C}"/>
              </a:ext>
            </a:extLst>
          </p:cNvPr>
          <p:cNvSpPr/>
          <p:nvPr/>
        </p:nvSpPr>
        <p:spPr>
          <a:xfrm>
            <a:off x="1279614" y="409843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5" name="شكل بيضاوي 164">
            <a:extLst>
              <a:ext uri="{FF2B5EF4-FFF2-40B4-BE49-F238E27FC236}">
                <a16:creationId xmlns:a16="http://schemas.microsoft.com/office/drawing/2014/main" id="{D61E55C2-2142-4300-96CE-9B85E10B49CA}"/>
              </a:ext>
            </a:extLst>
          </p:cNvPr>
          <p:cNvSpPr/>
          <p:nvPr/>
        </p:nvSpPr>
        <p:spPr>
          <a:xfrm>
            <a:off x="2267470" y="425449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6" name="شكل بيضاوي 165">
            <a:extLst>
              <a:ext uri="{FF2B5EF4-FFF2-40B4-BE49-F238E27FC236}">
                <a16:creationId xmlns:a16="http://schemas.microsoft.com/office/drawing/2014/main" id="{FBC4E825-6910-4E90-A306-F7429A3560F9}"/>
              </a:ext>
            </a:extLst>
          </p:cNvPr>
          <p:cNvSpPr/>
          <p:nvPr/>
        </p:nvSpPr>
        <p:spPr>
          <a:xfrm>
            <a:off x="9148885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7" name="شكل بيضاوي 166">
            <a:extLst>
              <a:ext uri="{FF2B5EF4-FFF2-40B4-BE49-F238E27FC236}">
                <a16:creationId xmlns:a16="http://schemas.microsoft.com/office/drawing/2014/main" id="{F0966F2F-288B-4890-86D6-485B9CB40074}"/>
              </a:ext>
            </a:extLst>
          </p:cNvPr>
          <p:cNvSpPr/>
          <p:nvPr/>
        </p:nvSpPr>
        <p:spPr>
          <a:xfrm>
            <a:off x="1620246" y="33336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8" name="شكل بيضاوي 167">
            <a:extLst>
              <a:ext uri="{FF2B5EF4-FFF2-40B4-BE49-F238E27FC236}">
                <a16:creationId xmlns:a16="http://schemas.microsoft.com/office/drawing/2014/main" id="{9342075D-0839-4B4B-B3D6-0748EDA2716B}"/>
              </a:ext>
            </a:extLst>
          </p:cNvPr>
          <p:cNvSpPr/>
          <p:nvPr/>
        </p:nvSpPr>
        <p:spPr>
          <a:xfrm>
            <a:off x="1422098" y="276173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9" name="شكل بيضاوي 168">
            <a:extLst>
              <a:ext uri="{FF2B5EF4-FFF2-40B4-BE49-F238E27FC236}">
                <a16:creationId xmlns:a16="http://schemas.microsoft.com/office/drawing/2014/main" id="{CA955889-69B9-4CA6-B5D3-57CB98D4BAFA}"/>
              </a:ext>
            </a:extLst>
          </p:cNvPr>
          <p:cNvSpPr/>
          <p:nvPr/>
        </p:nvSpPr>
        <p:spPr>
          <a:xfrm>
            <a:off x="1481870" y="19825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FD22F979-82C9-46EE-9787-9430505153F7}"/>
              </a:ext>
            </a:extLst>
          </p:cNvPr>
          <p:cNvSpPr/>
          <p:nvPr/>
        </p:nvSpPr>
        <p:spPr>
          <a:xfrm>
            <a:off x="8595034" y="343767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1" name="شكل بيضاوي 170">
            <a:extLst>
              <a:ext uri="{FF2B5EF4-FFF2-40B4-BE49-F238E27FC236}">
                <a16:creationId xmlns:a16="http://schemas.microsoft.com/office/drawing/2014/main" id="{BADAE5A8-05DC-4B34-9362-8439BB9A260D}"/>
              </a:ext>
            </a:extLst>
          </p:cNvPr>
          <p:cNvSpPr/>
          <p:nvPr/>
        </p:nvSpPr>
        <p:spPr>
          <a:xfrm>
            <a:off x="1467335" y="37333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2" name="شكل بيضاوي 171">
            <a:extLst>
              <a:ext uri="{FF2B5EF4-FFF2-40B4-BE49-F238E27FC236}">
                <a16:creationId xmlns:a16="http://schemas.microsoft.com/office/drawing/2014/main" id="{8E1D3A14-53E1-4597-A561-BE907CB376B9}"/>
              </a:ext>
            </a:extLst>
          </p:cNvPr>
          <p:cNvSpPr/>
          <p:nvPr/>
        </p:nvSpPr>
        <p:spPr>
          <a:xfrm>
            <a:off x="130166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3" name="شكل بيضاوي 172">
            <a:extLst>
              <a:ext uri="{FF2B5EF4-FFF2-40B4-BE49-F238E27FC236}">
                <a16:creationId xmlns:a16="http://schemas.microsoft.com/office/drawing/2014/main" id="{A8643A03-9365-487B-8AF7-1CBFBACAC87C}"/>
              </a:ext>
            </a:extLst>
          </p:cNvPr>
          <p:cNvSpPr/>
          <p:nvPr/>
        </p:nvSpPr>
        <p:spPr>
          <a:xfrm>
            <a:off x="1654582" y="37907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4" name="شكل بيضاوي 173">
            <a:extLst>
              <a:ext uri="{FF2B5EF4-FFF2-40B4-BE49-F238E27FC236}">
                <a16:creationId xmlns:a16="http://schemas.microsoft.com/office/drawing/2014/main" id="{2FE7929F-75A9-4C54-ADA4-3E4F152DA50E}"/>
              </a:ext>
            </a:extLst>
          </p:cNvPr>
          <p:cNvSpPr/>
          <p:nvPr/>
        </p:nvSpPr>
        <p:spPr>
          <a:xfrm>
            <a:off x="1609231" y="47566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5" name="شكل بيضاوي 174">
            <a:extLst>
              <a:ext uri="{FF2B5EF4-FFF2-40B4-BE49-F238E27FC236}">
                <a16:creationId xmlns:a16="http://schemas.microsoft.com/office/drawing/2014/main" id="{5C98C870-7EA7-4AAF-81E6-E7D765F74B05}"/>
              </a:ext>
            </a:extLst>
          </p:cNvPr>
          <p:cNvSpPr/>
          <p:nvPr/>
        </p:nvSpPr>
        <p:spPr>
          <a:xfrm>
            <a:off x="1815330" y="30085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6" name="شكل بيضاوي 175">
            <a:extLst>
              <a:ext uri="{FF2B5EF4-FFF2-40B4-BE49-F238E27FC236}">
                <a16:creationId xmlns:a16="http://schemas.microsoft.com/office/drawing/2014/main" id="{05F2B364-C33E-45DE-8216-2C85AAC7BA60}"/>
              </a:ext>
            </a:extLst>
          </p:cNvPr>
          <p:cNvSpPr/>
          <p:nvPr/>
        </p:nvSpPr>
        <p:spPr>
          <a:xfrm>
            <a:off x="1758697" y="41680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7" name="شكل بيضاوي 176">
            <a:extLst>
              <a:ext uri="{FF2B5EF4-FFF2-40B4-BE49-F238E27FC236}">
                <a16:creationId xmlns:a16="http://schemas.microsoft.com/office/drawing/2014/main" id="{EF3181C1-B294-4CAB-8CFB-57B0E5CC6A5E}"/>
              </a:ext>
            </a:extLst>
          </p:cNvPr>
          <p:cNvSpPr/>
          <p:nvPr/>
        </p:nvSpPr>
        <p:spPr>
          <a:xfrm>
            <a:off x="1011515" y="36419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8" name="شكل بيضاوي 177">
            <a:extLst>
              <a:ext uri="{FF2B5EF4-FFF2-40B4-BE49-F238E27FC236}">
                <a16:creationId xmlns:a16="http://schemas.microsoft.com/office/drawing/2014/main" id="{80695D23-C91F-42FF-A823-32F163E24971}"/>
              </a:ext>
            </a:extLst>
          </p:cNvPr>
          <p:cNvSpPr/>
          <p:nvPr/>
        </p:nvSpPr>
        <p:spPr>
          <a:xfrm>
            <a:off x="1881059" y="349530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9" name="شكل بيضاوي 178">
            <a:extLst>
              <a:ext uri="{FF2B5EF4-FFF2-40B4-BE49-F238E27FC236}">
                <a16:creationId xmlns:a16="http://schemas.microsoft.com/office/drawing/2014/main" id="{145A377B-31EF-4410-97F9-5B5F9C595BC3}"/>
              </a:ext>
            </a:extLst>
          </p:cNvPr>
          <p:cNvSpPr/>
          <p:nvPr/>
        </p:nvSpPr>
        <p:spPr>
          <a:xfrm>
            <a:off x="1600098" y="509922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0" name="شكل بيضاوي 179">
            <a:extLst>
              <a:ext uri="{FF2B5EF4-FFF2-40B4-BE49-F238E27FC236}">
                <a16:creationId xmlns:a16="http://schemas.microsoft.com/office/drawing/2014/main" id="{A835C6C1-D84A-45EE-B970-553D6C3BC09D}"/>
              </a:ext>
            </a:extLst>
          </p:cNvPr>
          <p:cNvSpPr/>
          <p:nvPr/>
        </p:nvSpPr>
        <p:spPr>
          <a:xfrm>
            <a:off x="1533270" y="238768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1" name="شكل بيضاوي 180">
            <a:extLst>
              <a:ext uri="{FF2B5EF4-FFF2-40B4-BE49-F238E27FC236}">
                <a16:creationId xmlns:a16="http://schemas.microsoft.com/office/drawing/2014/main" id="{A66900F0-62E7-4FFB-B172-0A3EB1593EC9}"/>
              </a:ext>
            </a:extLst>
          </p:cNvPr>
          <p:cNvSpPr/>
          <p:nvPr/>
        </p:nvSpPr>
        <p:spPr>
          <a:xfrm>
            <a:off x="160729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2" name="شكل بيضاوي 181">
            <a:extLst>
              <a:ext uri="{FF2B5EF4-FFF2-40B4-BE49-F238E27FC236}">
                <a16:creationId xmlns:a16="http://schemas.microsoft.com/office/drawing/2014/main" id="{974E2B4A-4A4C-439A-8190-27CE91CA2E53}"/>
              </a:ext>
            </a:extLst>
          </p:cNvPr>
          <p:cNvSpPr/>
          <p:nvPr/>
        </p:nvSpPr>
        <p:spPr>
          <a:xfrm>
            <a:off x="1140275" y="381268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3" name="شكل بيضاوي 182">
            <a:extLst>
              <a:ext uri="{FF2B5EF4-FFF2-40B4-BE49-F238E27FC236}">
                <a16:creationId xmlns:a16="http://schemas.microsoft.com/office/drawing/2014/main" id="{55373D70-85B4-48DA-B117-B7805FDDEF8B}"/>
              </a:ext>
            </a:extLst>
          </p:cNvPr>
          <p:cNvSpPr/>
          <p:nvPr/>
        </p:nvSpPr>
        <p:spPr>
          <a:xfrm>
            <a:off x="1251872" y="46941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4" name="شكل بيضاوي 183">
            <a:extLst>
              <a:ext uri="{FF2B5EF4-FFF2-40B4-BE49-F238E27FC236}">
                <a16:creationId xmlns:a16="http://schemas.microsoft.com/office/drawing/2014/main" id="{B2BF0D69-9F5D-4356-A8A9-3D963FBF1AC2}"/>
              </a:ext>
            </a:extLst>
          </p:cNvPr>
          <p:cNvSpPr/>
          <p:nvPr/>
        </p:nvSpPr>
        <p:spPr>
          <a:xfrm>
            <a:off x="1391737" y="44930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5" name="شكل بيضاوي 184">
            <a:extLst>
              <a:ext uri="{FF2B5EF4-FFF2-40B4-BE49-F238E27FC236}">
                <a16:creationId xmlns:a16="http://schemas.microsoft.com/office/drawing/2014/main" id="{D54C92FF-6D82-4A7B-BB7F-3DC0AF230B9B}"/>
              </a:ext>
            </a:extLst>
          </p:cNvPr>
          <p:cNvSpPr/>
          <p:nvPr/>
        </p:nvSpPr>
        <p:spPr>
          <a:xfrm>
            <a:off x="1374698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6" name="شكل بيضاوي 185">
            <a:extLst>
              <a:ext uri="{FF2B5EF4-FFF2-40B4-BE49-F238E27FC236}">
                <a16:creationId xmlns:a16="http://schemas.microsoft.com/office/drawing/2014/main" id="{FF6EBBE1-5F03-4631-A1D4-880C9A8636AD}"/>
              </a:ext>
            </a:extLst>
          </p:cNvPr>
          <p:cNvSpPr/>
          <p:nvPr/>
        </p:nvSpPr>
        <p:spPr>
          <a:xfrm>
            <a:off x="2037871" y="455086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7" name="شكل بيضاوي 186">
            <a:extLst>
              <a:ext uri="{FF2B5EF4-FFF2-40B4-BE49-F238E27FC236}">
                <a16:creationId xmlns:a16="http://schemas.microsoft.com/office/drawing/2014/main" id="{60D4249B-98D7-41E1-9D44-26FB561094A2}"/>
              </a:ext>
            </a:extLst>
          </p:cNvPr>
          <p:cNvSpPr/>
          <p:nvPr/>
        </p:nvSpPr>
        <p:spPr>
          <a:xfrm>
            <a:off x="2033482" y="33840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8" name="شكل بيضاوي 187">
            <a:extLst>
              <a:ext uri="{FF2B5EF4-FFF2-40B4-BE49-F238E27FC236}">
                <a16:creationId xmlns:a16="http://schemas.microsoft.com/office/drawing/2014/main" id="{393DC47A-AF63-4660-B210-C68C90014FD3}"/>
              </a:ext>
            </a:extLst>
          </p:cNvPr>
          <p:cNvSpPr/>
          <p:nvPr/>
        </p:nvSpPr>
        <p:spPr>
          <a:xfrm>
            <a:off x="1715534" y="446502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9" name="شكل بيضاوي 188">
            <a:extLst>
              <a:ext uri="{FF2B5EF4-FFF2-40B4-BE49-F238E27FC236}">
                <a16:creationId xmlns:a16="http://schemas.microsoft.com/office/drawing/2014/main" id="{0291878D-6498-49FB-B309-29BD72512DEF}"/>
              </a:ext>
            </a:extLst>
          </p:cNvPr>
          <p:cNvSpPr/>
          <p:nvPr/>
        </p:nvSpPr>
        <p:spPr>
          <a:xfrm>
            <a:off x="1227362" y="21675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0" name="شكل بيضاوي 189">
            <a:extLst>
              <a:ext uri="{FF2B5EF4-FFF2-40B4-BE49-F238E27FC236}">
                <a16:creationId xmlns:a16="http://schemas.microsoft.com/office/drawing/2014/main" id="{675891E1-3A88-4905-B377-4FD800FAE136}"/>
              </a:ext>
            </a:extLst>
          </p:cNvPr>
          <p:cNvSpPr/>
          <p:nvPr/>
        </p:nvSpPr>
        <p:spPr>
          <a:xfrm>
            <a:off x="1222035" y="332477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1" name="شكل بيضاوي 190">
            <a:extLst>
              <a:ext uri="{FF2B5EF4-FFF2-40B4-BE49-F238E27FC236}">
                <a16:creationId xmlns:a16="http://schemas.microsoft.com/office/drawing/2014/main" id="{4CA34357-DD5B-46D7-9697-4CCA5AC10CEE}"/>
              </a:ext>
            </a:extLst>
          </p:cNvPr>
          <p:cNvSpPr/>
          <p:nvPr/>
        </p:nvSpPr>
        <p:spPr>
          <a:xfrm>
            <a:off x="1402031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2" name="شكل بيضاوي 191">
            <a:extLst>
              <a:ext uri="{FF2B5EF4-FFF2-40B4-BE49-F238E27FC236}">
                <a16:creationId xmlns:a16="http://schemas.microsoft.com/office/drawing/2014/main" id="{FE8800A5-6F76-4F0A-AEF8-313E1534CC32}"/>
              </a:ext>
            </a:extLst>
          </p:cNvPr>
          <p:cNvSpPr/>
          <p:nvPr/>
        </p:nvSpPr>
        <p:spPr>
          <a:xfrm>
            <a:off x="1488132" y="433601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3" name="شكل بيضاوي 192">
            <a:extLst>
              <a:ext uri="{FF2B5EF4-FFF2-40B4-BE49-F238E27FC236}">
                <a16:creationId xmlns:a16="http://schemas.microsoft.com/office/drawing/2014/main" id="{B918375A-9F77-4116-9D91-82AC191C15C3}"/>
              </a:ext>
            </a:extLst>
          </p:cNvPr>
          <p:cNvSpPr/>
          <p:nvPr/>
        </p:nvSpPr>
        <p:spPr>
          <a:xfrm>
            <a:off x="1432064" y="404380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4" name="شكل بيضاوي 193">
            <a:extLst>
              <a:ext uri="{FF2B5EF4-FFF2-40B4-BE49-F238E27FC236}">
                <a16:creationId xmlns:a16="http://schemas.microsoft.com/office/drawing/2014/main" id="{12EC1558-42AB-4488-A114-C2708B6FBFB8}"/>
              </a:ext>
            </a:extLst>
          </p:cNvPr>
          <p:cNvSpPr/>
          <p:nvPr/>
        </p:nvSpPr>
        <p:spPr>
          <a:xfrm>
            <a:off x="1767785" y="25136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5" name="شكل بيضاوي 194">
            <a:extLst>
              <a:ext uri="{FF2B5EF4-FFF2-40B4-BE49-F238E27FC236}">
                <a16:creationId xmlns:a16="http://schemas.microsoft.com/office/drawing/2014/main" id="{B1BE6E45-5126-4476-A51C-0F4A05FF48DA}"/>
              </a:ext>
            </a:extLst>
          </p:cNvPr>
          <p:cNvSpPr/>
          <p:nvPr/>
        </p:nvSpPr>
        <p:spPr>
          <a:xfrm>
            <a:off x="2193861" y="387953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7" name="شكل بيضاوي 196">
            <a:extLst>
              <a:ext uri="{FF2B5EF4-FFF2-40B4-BE49-F238E27FC236}">
                <a16:creationId xmlns:a16="http://schemas.microsoft.com/office/drawing/2014/main" id="{8AC63C13-90F1-4515-BF07-62D2CEC8E93D}"/>
              </a:ext>
            </a:extLst>
          </p:cNvPr>
          <p:cNvSpPr/>
          <p:nvPr/>
        </p:nvSpPr>
        <p:spPr>
          <a:xfrm>
            <a:off x="2174945" y="323507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8" name="شكل بيضاوي 197">
            <a:extLst>
              <a:ext uri="{FF2B5EF4-FFF2-40B4-BE49-F238E27FC236}">
                <a16:creationId xmlns:a16="http://schemas.microsoft.com/office/drawing/2014/main" id="{928A3ACE-6FA5-42BD-BD7F-36E6AF155EC2}"/>
              </a:ext>
            </a:extLst>
          </p:cNvPr>
          <p:cNvSpPr/>
          <p:nvPr/>
        </p:nvSpPr>
        <p:spPr>
          <a:xfrm>
            <a:off x="1321727" y="384458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9" name="شكل بيضاوي 198">
            <a:extLst>
              <a:ext uri="{FF2B5EF4-FFF2-40B4-BE49-F238E27FC236}">
                <a16:creationId xmlns:a16="http://schemas.microsoft.com/office/drawing/2014/main" id="{E2C597B7-70F2-4105-B908-4949CE569D66}"/>
              </a:ext>
            </a:extLst>
          </p:cNvPr>
          <p:cNvSpPr/>
          <p:nvPr/>
        </p:nvSpPr>
        <p:spPr>
          <a:xfrm>
            <a:off x="1384481" y="26411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0" name="شكل بيضاوي 199">
            <a:extLst>
              <a:ext uri="{FF2B5EF4-FFF2-40B4-BE49-F238E27FC236}">
                <a16:creationId xmlns:a16="http://schemas.microsoft.com/office/drawing/2014/main" id="{BB8895AE-9CC4-4C83-A41B-50D3B2E1FC0E}"/>
              </a:ext>
            </a:extLst>
          </p:cNvPr>
          <p:cNvSpPr/>
          <p:nvPr/>
        </p:nvSpPr>
        <p:spPr>
          <a:xfrm>
            <a:off x="2307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1" name="شكل بيضاوي 200">
            <a:extLst>
              <a:ext uri="{FF2B5EF4-FFF2-40B4-BE49-F238E27FC236}">
                <a16:creationId xmlns:a16="http://schemas.microsoft.com/office/drawing/2014/main" id="{24B1DEA3-C6C2-411B-AC24-C166F7BD84E5}"/>
              </a:ext>
            </a:extLst>
          </p:cNvPr>
          <p:cNvSpPr/>
          <p:nvPr/>
        </p:nvSpPr>
        <p:spPr>
          <a:xfrm>
            <a:off x="1951443" y="478286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2" name="شكل بيضاوي 201">
            <a:extLst>
              <a:ext uri="{FF2B5EF4-FFF2-40B4-BE49-F238E27FC236}">
                <a16:creationId xmlns:a16="http://schemas.microsoft.com/office/drawing/2014/main" id="{C9CD829A-CAEA-4893-BBC6-DE3FBB3F6B8D}"/>
              </a:ext>
            </a:extLst>
          </p:cNvPr>
          <p:cNvSpPr/>
          <p:nvPr/>
        </p:nvSpPr>
        <p:spPr>
          <a:xfrm>
            <a:off x="1580443" y="365495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3" name="شكل بيضاوي 202">
            <a:extLst>
              <a:ext uri="{FF2B5EF4-FFF2-40B4-BE49-F238E27FC236}">
                <a16:creationId xmlns:a16="http://schemas.microsoft.com/office/drawing/2014/main" id="{51CEF64B-0692-4D80-B74F-8D89BA6D7CFF}"/>
              </a:ext>
            </a:extLst>
          </p:cNvPr>
          <p:cNvSpPr/>
          <p:nvPr/>
        </p:nvSpPr>
        <p:spPr>
          <a:xfrm>
            <a:off x="1576299" y="46182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4" name="شكل بيضاوي 203">
            <a:extLst>
              <a:ext uri="{FF2B5EF4-FFF2-40B4-BE49-F238E27FC236}">
                <a16:creationId xmlns:a16="http://schemas.microsoft.com/office/drawing/2014/main" id="{5248A9B3-BBBD-4F56-9EC9-CA77F0586717}"/>
              </a:ext>
            </a:extLst>
          </p:cNvPr>
          <p:cNvSpPr/>
          <p:nvPr/>
        </p:nvSpPr>
        <p:spPr>
          <a:xfrm>
            <a:off x="1978881" y="4448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5" name="شكل بيضاوي 204">
            <a:extLst>
              <a:ext uri="{FF2B5EF4-FFF2-40B4-BE49-F238E27FC236}">
                <a16:creationId xmlns:a16="http://schemas.microsoft.com/office/drawing/2014/main" id="{C0AF6B1E-0645-4890-971A-68C6133F2C82}"/>
              </a:ext>
            </a:extLst>
          </p:cNvPr>
          <p:cNvSpPr/>
          <p:nvPr/>
        </p:nvSpPr>
        <p:spPr>
          <a:xfrm>
            <a:off x="1793808" y="431499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6" name="شكل بيضاوي 205">
            <a:extLst>
              <a:ext uri="{FF2B5EF4-FFF2-40B4-BE49-F238E27FC236}">
                <a16:creationId xmlns:a16="http://schemas.microsoft.com/office/drawing/2014/main" id="{387FB000-E158-4ACD-83CA-326B6FC3602D}"/>
              </a:ext>
            </a:extLst>
          </p:cNvPr>
          <p:cNvSpPr/>
          <p:nvPr/>
        </p:nvSpPr>
        <p:spPr>
          <a:xfrm>
            <a:off x="1187079" y="35684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7" name="شكل بيضاوي 206">
            <a:extLst>
              <a:ext uri="{FF2B5EF4-FFF2-40B4-BE49-F238E27FC236}">
                <a16:creationId xmlns:a16="http://schemas.microsoft.com/office/drawing/2014/main" id="{677CBEC0-2214-4387-B5AA-DE869F8784FD}"/>
              </a:ext>
            </a:extLst>
          </p:cNvPr>
          <p:cNvSpPr/>
          <p:nvPr/>
        </p:nvSpPr>
        <p:spPr>
          <a:xfrm>
            <a:off x="1742234" y="49455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8" name="شكل بيضاوي 207">
            <a:extLst>
              <a:ext uri="{FF2B5EF4-FFF2-40B4-BE49-F238E27FC236}">
                <a16:creationId xmlns:a16="http://schemas.microsoft.com/office/drawing/2014/main" id="{FB674714-51FD-4809-91D7-BBFDF2AC83E4}"/>
              </a:ext>
            </a:extLst>
          </p:cNvPr>
          <p:cNvSpPr/>
          <p:nvPr/>
        </p:nvSpPr>
        <p:spPr>
          <a:xfrm>
            <a:off x="2645863" y="386748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9" name="شكل بيضاوي 208">
            <a:extLst>
              <a:ext uri="{FF2B5EF4-FFF2-40B4-BE49-F238E27FC236}">
                <a16:creationId xmlns:a16="http://schemas.microsoft.com/office/drawing/2014/main" id="{7F58E50E-7F86-4AAE-A522-1F0691C828AE}"/>
              </a:ext>
            </a:extLst>
          </p:cNvPr>
          <p:cNvSpPr/>
          <p:nvPr/>
        </p:nvSpPr>
        <p:spPr>
          <a:xfrm>
            <a:off x="1946430" y="309690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0" name="شكل بيضاوي 209">
            <a:extLst>
              <a:ext uri="{FF2B5EF4-FFF2-40B4-BE49-F238E27FC236}">
                <a16:creationId xmlns:a16="http://schemas.microsoft.com/office/drawing/2014/main" id="{F4E7CA36-8F41-4462-A12C-07720AB29F4E}"/>
              </a:ext>
            </a:extLst>
          </p:cNvPr>
          <p:cNvSpPr/>
          <p:nvPr/>
        </p:nvSpPr>
        <p:spPr>
          <a:xfrm>
            <a:off x="1497903" y="38711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1" name="شكل بيضاوي 210">
            <a:extLst>
              <a:ext uri="{FF2B5EF4-FFF2-40B4-BE49-F238E27FC236}">
                <a16:creationId xmlns:a16="http://schemas.microsoft.com/office/drawing/2014/main" id="{5FDB2A3C-E203-416D-8E25-3C2131F321B5}"/>
              </a:ext>
            </a:extLst>
          </p:cNvPr>
          <p:cNvSpPr/>
          <p:nvPr/>
        </p:nvSpPr>
        <p:spPr>
          <a:xfrm>
            <a:off x="3371315" y="329503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2" name="شكل بيضاوي 211">
            <a:extLst>
              <a:ext uri="{FF2B5EF4-FFF2-40B4-BE49-F238E27FC236}">
                <a16:creationId xmlns:a16="http://schemas.microsoft.com/office/drawing/2014/main" id="{96323689-1BE0-4958-91E2-AB063C1B46EA}"/>
              </a:ext>
            </a:extLst>
          </p:cNvPr>
          <p:cNvSpPr/>
          <p:nvPr/>
        </p:nvSpPr>
        <p:spPr>
          <a:xfrm>
            <a:off x="1872156" y="352672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3" name="شكل بيضاوي 212">
            <a:extLst>
              <a:ext uri="{FF2B5EF4-FFF2-40B4-BE49-F238E27FC236}">
                <a16:creationId xmlns:a16="http://schemas.microsoft.com/office/drawing/2014/main" id="{665F4DBB-1CCB-4E3C-978D-8FE285170075}"/>
              </a:ext>
            </a:extLst>
          </p:cNvPr>
          <p:cNvSpPr/>
          <p:nvPr/>
        </p:nvSpPr>
        <p:spPr>
          <a:xfrm>
            <a:off x="3534651" y="364237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5" name="شكل بيضاوي 214">
            <a:extLst>
              <a:ext uri="{FF2B5EF4-FFF2-40B4-BE49-F238E27FC236}">
                <a16:creationId xmlns:a16="http://schemas.microsoft.com/office/drawing/2014/main" id="{D21AB63F-4AE6-43C3-9352-0A93766AEC97}"/>
              </a:ext>
            </a:extLst>
          </p:cNvPr>
          <p:cNvSpPr/>
          <p:nvPr/>
        </p:nvSpPr>
        <p:spPr>
          <a:xfrm>
            <a:off x="1401440" y="35008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4" name="شكل بيضاوي 213">
            <a:extLst>
              <a:ext uri="{FF2B5EF4-FFF2-40B4-BE49-F238E27FC236}">
                <a16:creationId xmlns:a16="http://schemas.microsoft.com/office/drawing/2014/main" id="{20BB65D3-58FA-44E7-9E8F-3ABD7E838A46}"/>
              </a:ext>
            </a:extLst>
          </p:cNvPr>
          <p:cNvSpPr/>
          <p:nvPr/>
        </p:nvSpPr>
        <p:spPr>
          <a:xfrm>
            <a:off x="3012221" y="371191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6" name="شكل بيضاوي 215">
            <a:extLst>
              <a:ext uri="{FF2B5EF4-FFF2-40B4-BE49-F238E27FC236}">
                <a16:creationId xmlns:a16="http://schemas.microsoft.com/office/drawing/2014/main" id="{5DF3FCDB-8008-4FA6-AA74-6821C8D6A7B6}"/>
              </a:ext>
            </a:extLst>
          </p:cNvPr>
          <p:cNvSpPr/>
          <p:nvPr/>
        </p:nvSpPr>
        <p:spPr>
          <a:xfrm>
            <a:off x="3109192" y="326940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7" name="شكل بيضاوي 216">
            <a:extLst>
              <a:ext uri="{FF2B5EF4-FFF2-40B4-BE49-F238E27FC236}">
                <a16:creationId xmlns:a16="http://schemas.microsoft.com/office/drawing/2014/main" id="{B005F38F-7210-4419-A520-A32D1492DA9C}"/>
              </a:ext>
            </a:extLst>
          </p:cNvPr>
          <p:cNvSpPr/>
          <p:nvPr/>
        </p:nvSpPr>
        <p:spPr>
          <a:xfrm>
            <a:off x="2236874" y="35459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وسيلة الشرح: سهم لأسفل 11">
            <a:extLst>
              <a:ext uri="{FF2B5EF4-FFF2-40B4-BE49-F238E27FC236}">
                <a16:creationId xmlns:a16="http://schemas.microsoft.com/office/drawing/2014/main" id="{21657CC6-77DB-4F25-901C-67CAA879FDB4}"/>
              </a:ext>
            </a:extLst>
          </p:cNvPr>
          <p:cNvSpPr/>
          <p:nvPr/>
        </p:nvSpPr>
        <p:spPr>
          <a:xfrm>
            <a:off x="3151990" y="2179453"/>
            <a:ext cx="1620713" cy="977723"/>
          </a:xfrm>
          <a:prstGeom prst="down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قطعٌ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ar-SY" b="1" dirty="0">
                <a:solidFill>
                  <a:srgbClr val="FF0000"/>
                </a:solidFill>
              </a:rPr>
              <a:t>في الليفِ العصبيِّ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E368EB3-B518-43C3-88DD-D8372E5AD1EA}"/>
              </a:ext>
            </a:extLst>
          </p:cNvPr>
          <p:cNvCxnSpPr>
            <a:stCxn id="22" idx="0"/>
            <a:endCxn id="22" idx="2"/>
          </p:cNvCxnSpPr>
          <p:nvPr/>
        </p:nvCxnSpPr>
        <p:spPr>
          <a:xfrm>
            <a:off x="3970762" y="3222841"/>
            <a:ext cx="0" cy="90846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مستطيل: زوايا مستديرة 218">
            <a:extLst>
              <a:ext uri="{FF2B5EF4-FFF2-40B4-BE49-F238E27FC236}">
                <a16:creationId xmlns:a16="http://schemas.microsoft.com/office/drawing/2014/main" id="{031CC05D-62FC-4AB3-8025-4AB5A55193DB}"/>
              </a:ext>
            </a:extLst>
          </p:cNvPr>
          <p:cNvSpPr/>
          <p:nvPr/>
        </p:nvSpPr>
        <p:spPr>
          <a:xfrm>
            <a:off x="5760044" y="3251613"/>
            <a:ext cx="2684264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0" name="مستطيل: زوايا مستديرة 219">
            <a:extLst>
              <a:ext uri="{FF2B5EF4-FFF2-40B4-BE49-F238E27FC236}">
                <a16:creationId xmlns:a16="http://schemas.microsoft.com/office/drawing/2014/main" id="{5FCAFC37-C792-446B-84AC-8974BFA5F81A}"/>
              </a:ext>
            </a:extLst>
          </p:cNvPr>
          <p:cNvSpPr/>
          <p:nvPr/>
        </p:nvSpPr>
        <p:spPr>
          <a:xfrm>
            <a:off x="4015547" y="3224134"/>
            <a:ext cx="1318951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1" name="شكل حر: شكل 220">
            <a:extLst>
              <a:ext uri="{FF2B5EF4-FFF2-40B4-BE49-F238E27FC236}">
                <a16:creationId xmlns:a16="http://schemas.microsoft.com/office/drawing/2014/main" id="{021C8B4A-DE3E-400D-A65A-44869E5D381D}"/>
              </a:ext>
            </a:extLst>
          </p:cNvPr>
          <p:cNvSpPr/>
          <p:nvPr/>
        </p:nvSpPr>
        <p:spPr>
          <a:xfrm>
            <a:off x="8400253" y="2682906"/>
            <a:ext cx="1968815" cy="2199136"/>
          </a:xfrm>
          <a:custGeom>
            <a:avLst/>
            <a:gdLst>
              <a:gd name="connsiteX0" fmla="*/ 0 w 3644182"/>
              <a:gd name="connsiteY0" fmla="*/ 941733 h 3257803"/>
              <a:gd name="connsiteX1" fmla="*/ 1436915 w 3644182"/>
              <a:gd name="connsiteY1" fmla="*/ 941733 h 3257803"/>
              <a:gd name="connsiteX2" fmla="*/ 1724297 w 3644182"/>
              <a:gd name="connsiteY2" fmla="*/ 314716 h 3257803"/>
              <a:gd name="connsiteX3" fmla="*/ 2286000 w 3644182"/>
              <a:gd name="connsiteY3" fmla="*/ 1207 h 3257803"/>
              <a:gd name="connsiteX4" fmla="*/ 3357155 w 3644182"/>
              <a:gd name="connsiteY4" fmla="*/ 419219 h 3257803"/>
              <a:gd name="connsiteX5" fmla="*/ 3526972 w 3644182"/>
              <a:gd name="connsiteY5" fmla="*/ 1581813 h 3257803"/>
              <a:gd name="connsiteX6" fmla="*/ 3566160 w 3644182"/>
              <a:gd name="connsiteY6" fmla="*/ 2783596 h 3257803"/>
              <a:gd name="connsiteX7" fmla="*/ 2442755 w 3644182"/>
              <a:gd name="connsiteY7" fmla="*/ 3253859 h 3257803"/>
              <a:gd name="connsiteX8" fmla="*/ 1802675 w 3644182"/>
              <a:gd name="connsiteY8" fmla="*/ 2561527 h 3257803"/>
              <a:gd name="connsiteX9" fmla="*/ 1619795 w 3644182"/>
              <a:gd name="connsiteY9" fmla="*/ 1947573 h 3257803"/>
              <a:gd name="connsiteX10" fmla="*/ 182880 w 3644182"/>
              <a:gd name="connsiteY10" fmla="*/ 1908384 h 3257803"/>
              <a:gd name="connsiteX0" fmla="*/ 0 w 3637419"/>
              <a:gd name="connsiteY0" fmla="*/ 941733 h 3043390"/>
              <a:gd name="connsiteX1" fmla="*/ 1436915 w 3637419"/>
              <a:gd name="connsiteY1" fmla="*/ 941733 h 3043390"/>
              <a:gd name="connsiteX2" fmla="*/ 1724297 w 3637419"/>
              <a:gd name="connsiteY2" fmla="*/ 314716 h 3043390"/>
              <a:gd name="connsiteX3" fmla="*/ 2286000 w 3637419"/>
              <a:gd name="connsiteY3" fmla="*/ 1207 h 3043390"/>
              <a:gd name="connsiteX4" fmla="*/ 3357155 w 3637419"/>
              <a:gd name="connsiteY4" fmla="*/ 419219 h 3043390"/>
              <a:gd name="connsiteX5" fmla="*/ 3526972 w 3637419"/>
              <a:gd name="connsiteY5" fmla="*/ 1581813 h 3043390"/>
              <a:gd name="connsiteX6" fmla="*/ 3566160 w 3637419"/>
              <a:gd name="connsiteY6" fmla="*/ 2783596 h 3043390"/>
              <a:gd name="connsiteX7" fmla="*/ 2534195 w 3637419"/>
              <a:gd name="connsiteY7" fmla="*/ 3031790 h 3043390"/>
              <a:gd name="connsiteX8" fmla="*/ 1802675 w 3637419"/>
              <a:gd name="connsiteY8" fmla="*/ 2561527 h 3043390"/>
              <a:gd name="connsiteX9" fmla="*/ 1619795 w 3637419"/>
              <a:gd name="connsiteY9" fmla="*/ 1947573 h 3043390"/>
              <a:gd name="connsiteX10" fmla="*/ 182880 w 3637419"/>
              <a:gd name="connsiteY10" fmla="*/ 1908384 h 3043390"/>
              <a:gd name="connsiteX0" fmla="*/ 0 w 3536150"/>
              <a:gd name="connsiteY0" fmla="*/ 941733 h 3031790"/>
              <a:gd name="connsiteX1" fmla="*/ 1436915 w 3536150"/>
              <a:gd name="connsiteY1" fmla="*/ 941733 h 3031790"/>
              <a:gd name="connsiteX2" fmla="*/ 1724297 w 3536150"/>
              <a:gd name="connsiteY2" fmla="*/ 314716 h 3031790"/>
              <a:gd name="connsiteX3" fmla="*/ 2286000 w 3536150"/>
              <a:gd name="connsiteY3" fmla="*/ 1207 h 3031790"/>
              <a:gd name="connsiteX4" fmla="*/ 3357155 w 3536150"/>
              <a:gd name="connsiteY4" fmla="*/ 419219 h 3031790"/>
              <a:gd name="connsiteX5" fmla="*/ 3526972 w 3536150"/>
              <a:gd name="connsiteY5" fmla="*/ 1581813 h 3031790"/>
              <a:gd name="connsiteX6" fmla="*/ 3265714 w 3536150"/>
              <a:gd name="connsiteY6" fmla="*/ 2561527 h 3031790"/>
              <a:gd name="connsiteX7" fmla="*/ 2534195 w 3536150"/>
              <a:gd name="connsiteY7" fmla="*/ 3031790 h 3031790"/>
              <a:gd name="connsiteX8" fmla="*/ 1802675 w 3536150"/>
              <a:gd name="connsiteY8" fmla="*/ 2561527 h 3031790"/>
              <a:gd name="connsiteX9" fmla="*/ 1619795 w 3536150"/>
              <a:gd name="connsiteY9" fmla="*/ 1947573 h 3031790"/>
              <a:gd name="connsiteX10" fmla="*/ 182880 w 3536150"/>
              <a:gd name="connsiteY10" fmla="*/ 1908384 h 3031790"/>
              <a:gd name="connsiteX0" fmla="*/ 0 w 3531698"/>
              <a:gd name="connsiteY0" fmla="*/ 799990 h 2890047"/>
              <a:gd name="connsiteX1" fmla="*/ 1436915 w 3531698"/>
              <a:gd name="connsiteY1" fmla="*/ 799990 h 2890047"/>
              <a:gd name="connsiteX2" fmla="*/ 1724297 w 3531698"/>
              <a:gd name="connsiteY2" fmla="*/ 172973 h 2890047"/>
              <a:gd name="connsiteX3" fmla="*/ 2495006 w 3531698"/>
              <a:gd name="connsiteY3" fmla="*/ 3156 h 2890047"/>
              <a:gd name="connsiteX4" fmla="*/ 3357155 w 3531698"/>
              <a:gd name="connsiteY4" fmla="*/ 277476 h 2890047"/>
              <a:gd name="connsiteX5" fmla="*/ 3526972 w 3531698"/>
              <a:gd name="connsiteY5" fmla="*/ 1440070 h 2890047"/>
              <a:gd name="connsiteX6" fmla="*/ 3265714 w 3531698"/>
              <a:gd name="connsiteY6" fmla="*/ 2419784 h 2890047"/>
              <a:gd name="connsiteX7" fmla="*/ 2534195 w 3531698"/>
              <a:gd name="connsiteY7" fmla="*/ 2890047 h 2890047"/>
              <a:gd name="connsiteX8" fmla="*/ 1802675 w 3531698"/>
              <a:gd name="connsiteY8" fmla="*/ 2419784 h 2890047"/>
              <a:gd name="connsiteX9" fmla="*/ 1619795 w 3531698"/>
              <a:gd name="connsiteY9" fmla="*/ 1805830 h 2890047"/>
              <a:gd name="connsiteX10" fmla="*/ 182880 w 3531698"/>
              <a:gd name="connsiteY10" fmla="*/ 1766641 h 2890047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824937 h 2914994"/>
              <a:gd name="connsiteX1" fmla="*/ 1436915 w 3531698"/>
              <a:gd name="connsiteY1" fmla="*/ 824937 h 2914994"/>
              <a:gd name="connsiteX2" fmla="*/ 2495006 w 3531698"/>
              <a:gd name="connsiteY2" fmla="*/ 28103 h 2914994"/>
              <a:gd name="connsiteX3" fmla="*/ 3357155 w 3531698"/>
              <a:gd name="connsiteY3" fmla="*/ 302423 h 2914994"/>
              <a:gd name="connsiteX4" fmla="*/ 3526972 w 3531698"/>
              <a:gd name="connsiteY4" fmla="*/ 1465017 h 2914994"/>
              <a:gd name="connsiteX5" fmla="*/ 3265714 w 3531698"/>
              <a:gd name="connsiteY5" fmla="*/ 2444731 h 2914994"/>
              <a:gd name="connsiteX6" fmla="*/ 2534195 w 3531698"/>
              <a:gd name="connsiteY6" fmla="*/ 2914994 h 2914994"/>
              <a:gd name="connsiteX7" fmla="*/ 1802675 w 3531698"/>
              <a:gd name="connsiteY7" fmla="*/ 2444731 h 2914994"/>
              <a:gd name="connsiteX8" fmla="*/ 1619795 w 3531698"/>
              <a:gd name="connsiteY8" fmla="*/ 1830777 h 2914994"/>
              <a:gd name="connsiteX9" fmla="*/ 182880 w 3531698"/>
              <a:gd name="connsiteY9" fmla="*/ 1791588 h 2914994"/>
              <a:gd name="connsiteX0" fmla="*/ 0 w 3531698"/>
              <a:gd name="connsiteY0" fmla="*/ 824937 h 2934087"/>
              <a:gd name="connsiteX1" fmla="*/ 1436915 w 3531698"/>
              <a:gd name="connsiteY1" fmla="*/ 824937 h 2934087"/>
              <a:gd name="connsiteX2" fmla="*/ 2495006 w 3531698"/>
              <a:gd name="connsiteY2" fmla="*/ 28103 h 2934087"/>
              <a:gd name="connsiteX3" fmla="*/ 3357155 w 3531698"/>
              <a:gd name="connsiteY3" fmla="*/ 302423 h 2934087"/>
              <a:gd name="connsiteX4" fmla="*/ 3526972 w 3531698"/>
              <a:gd name="connsiteY4" fmla="*/ 1465017 h 2934087"/>
              <a:gd name="connsiteX5" fmla="*/ 3265714 w 3531698"/>
              <a:gd name="connsiteY5" fmla="*/ 2444731 h 2934087"/>
              <a:gd name="connsiteX6" fmla="*/ 2534195 w 3531698"/>
              <a:gd name="connsiteY6" fmla="*/ 2914994 h 2934087"/>
              <a:gd name="connsiteX7" fmla="*/ 1619795 w 3531698"/>
              <a:gd name="connsiteY7" fmla="*/ 1830777 h 2934087"/>
              <a:gd name="connsiteX8" fmla="*/ 182880 w 3531698"/>
              <a:gd name="connsiteY8" fmla="*/ 1791588 h 2934087"/>
              <a:gd name="connsiteX0" fmla="*/ 0 w 3531698"/>
              <a:gd name="connsiteY0" fmla="*/ 824937 h 2761792"/>
              <a:gd name="connsiteX1" fmla="*/ 1436915 w 3531698"/>
              <a:gd name="connsiteY1" fmla="*/ 824937 h 2761792"/>
              <a:gd name="connsiteX2" fmla="*/ 2495006 w 3531698"/>
              <a:gd name="connsiteY2" fmla="*/ 28103 h 2761792"/>
              <a:gd name="connsiteX3" fmla="*/ 3357155 w 3531698"/>
              <a:gd name="connsiteY3" fmla="*/ 302423 h 2761792"/>
              <a:gd name="connsiteX4" fmla="*/ 3526972 w 3531698"/>
              <a:gd name="connsiteY4" fmla="*/ 1465017 h 2761792"/>
              <a:gd name="connsiteX5" fmla="*/ 3265714 w 3531698"/>
              <a:gd name="connsiteY5" fmla="*/ 2444731 h 2761792"/>
              <a:gd name="connsiteX6" fmla="*/ 2508070 w 3531698"/>
              <a:gd name="connsiteY6" fmla="*/ 2732114 h 2761792"/>
              <a:gd name="connsiteX7" fmla="*/ 1619795 w 3531698"/>
              <a:gd name="connsiteY7" fmla="*/ 1830777 h 2761792"/>
              <a:gd name="connsiteX8" fmla="*/ 182880 w 3531698"/>
              <a:gd name="connsiteY8" fmla="*/ 1791588 h 2761792"/>
              <a:gd name="connsiteX0" fmla="*/ 0 w 3532305"/>
              <a:gd name="connsiteY0" fmla="*/ 716457 h 2653312"/>
              <a:gd name="connsiteX1" fmla="*/ 1436915 w 3532305"/>
              <a:gd name="connsiteY1" fmla="*/ 716457 h 2653312"/>
              <a:gd name="connsiteX2" fmla="*/ 2455818 w 3532305"/>
              <a:gd name="connsiteY2" fmla="*/ 50251 h 2653312"/>
              <a:gd name="connsiteX3" fmla="*/ 3357155 w 3532305"/>
              <a:gd name="connsiteY3" fmla="*/ 193943 h 2653312"/>
              <a:gd name="connsiteX4" fmla="*/ 3526972 w 3532305"/>
              <a:gd name="connsiteY4" fmla="*/ 1356537 h 2653312"/>
              <a:gd name="connsiteX5" fmla="*/ 3265714 w 3532305"/>
              <a:gd name="connsiteY5" fmla="*/ 2336251 h 2653312"/>
              <a:gd name="connsiteX6" fmla="*/ 2508070 w 3532305"/>
              <a:gd name="connsiteY6" fmla="*/ 2623634 h 2653312"/>
              <a:gd name="connsiteX7" fmla="*/ 1619795 w 3532305"/>
              <a:gd name="connsiteY7" fmla="*/ 1722297 h 2653312"/>
              <a:gd name="connsiteX8" fmla="*/ 182880 w 3532305"/>
              <a:gd name="connsiteY8" fmla="*/ 1683108 h 2653312"/>
              <a:gd name="connsiteX0" fmla="*/ 0 w 3532305"/>
              <a:gd name="connsiteY0" fmla="*/ 716457 h 2509856"/>
              <a:gd name="connsiteX1" fmla="*/ 1436915 w 3532305"/>
              <a:gd name="connsiteY1" fmla="*/ 716457 h 2509856"/>
              <a:gd name="connsiteX2" fmla="*/ 2455818 w 3532305"/>
              <a:gd name="connsiteY2" fmla="*/ 50251 h 2509856"/>
              <a:gd name="connsiteX3" fmla="*/ 3357155 w 3532305"/>
              <a:gd name="connsiteY3" fmla="*/ 193943 h 2509856"/>
              <a:gd name="connsiteX4" fmla="*/ 3526972 w 3532305"/>
              <a:gd name="connsiteY4" fmla="*/ 1356537 h 2509856"/>
              <a:gd name="connsiteX5" fmla="*/ 3265714 w 3532305"/>
              <a:gd name="connsiteY5" fmla="*/ 2336251 h 2509856"/>
              <a:gd name="connsiteX6" fmla="*/ 2481944 w 3532305"/>
              <a:gd name="connsiteY6" fmla="*/ 2453817 h 2509856"/>
              <a:gd name="connsiteX7" fmla="*/ 1619795 w 3532305"/>
              <a:gd name="connsiteY7" fmla="*/ 1722297 h 2509856"/>
              <a:gd name="connsiteX8" fmla="*/ 182880 w 3532305"/>
              <a:gd name="connsiteY8" fmla="*/ 1683108 h 2509856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82880 w 3532305"/>
              <a:gd name="connsiteY8" fmla="*/ 1683108 h 2522370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30629 w 3532305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63040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0394"/>
              <a:gd name="connsiteY0" fmla="*/ 853934 h 2544208"/>
              <a:gd name="connsiteX1" fmla="*/ 1306286 w 3400394"/>
              <a:gd name="connsiteY1" fmla="*/ 736368 h 2544208"/>
              <a:gd name="connsiteX2" fmla="*/ 2416629 w 3400394"/>
              <a:gd name="connsiteY2" fmla="*/ 44037 h 2544208"/>
              <a:gd name="connsiteX3" fmla="*/ 3226526 w 3400394"/>
              <a:gd name="connsiteY3" fmla="*/ 213854 h 2544208"/>
              <a:gd name="connsiteX4" fmla="*/ 3396343 w 3400394"/>
              <a:gd name="connsiteY4" fmla="*/ 1376448 h 2544208"/>
              <a:gd name="connsiteX5" fmla="*/ 3135085 w 3400394"/>
              <a:gd name="connsiteY5" fmla="*/ 2356162 h 2544208"/>
              <a:gd name="connsiteX6" fmla="*/ 2351315 w 3400394"/>
              <a:gd name="connsiteY6" fmla="*/ 2473728 h 2544208"/>
              <a:gd name="connsiteX7" fmla="*/ 1384663 w 3400394"/>
              <a:gd name="connsiteY7" fmla="*/ 1546266 h 2544208"/>
              <a:gd name="connsiteX8" fmla="*/ 0 w 3400394"/>
              <a:gd name="connsiteY8" fmla="*/ 1494014 h 2544208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494014 h 2537261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741995 h 2537261"/>
              <a:gd name="connsiteX9" fmla="*/ 0 w 3400394"/>
              <a:gd name="connsiteY9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679183 h 2537261"/>
              <a:gd name="connsiteX9" fmla="*/ 0 w 3400394"/>
              <a:gd name="connsiteY9" fmla="*/ 1698153 h 2537261"/>
              <a:gd name="connsiteX0" fmla="*/ 0 w 3383023"/>
              <a:gd name="connsiteY0" fmla="*/ 744013 h 2537261"/>
              <a:gd name="connsiteX1" fmla="*/ 1288915 w 3383023"/>
              <a:gd name="connsiteY1" fmla="*/ 736368 h 2537261"/>
              <a:gd name="connsiteX2" fmla="*/ 2399258 w 3383023"/>
              <a:gd name="connsiteY2" fmla="*/ 44037 h 2537261"/>
              <a:gd name="connsiteX3" fmla="*/ 3209155 w 3383023"/>
              <a:gd name="connsiteY3" fmla="*/ 213854 h 2537261"/>
              <a:gd name="connsiteX4" fmla="*/ 3378972 w 3383023"/>
              <a:gd name="connsiteY4" fmla="*/ 1376448 h 2537261"/>
              <a:gd name="connsiteX5" fmla="*/ 3117714 w 3383023"/>
              <a:gd name="connsiteY5" fmla="*/ 2356162 h 2537261"/>
              <a:gd name="connsiteX6" fmla="*/ 2333944 w 3383023"/>
              <a:gd name="connsiteY6" fmla="*/ 2473728 h 2537261"/>
              <a:gd name="connsiteX7" fmla="*/ 1280438 w 3383023"/>
              <a:gd name="connsiteY7" fmla="*/ 1640483 h 2537261"/>
              <a:gd name="connsiteX8" fmla="*/ 877081 w 3383023"/>
              <a:gd name="connsiteY8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1288915 w 3383023"/>
              <a:gd name="connsiteY2" fmla="*/ 736368 h 2537261"/>
              <a:gd name="connsiteX3" fmla="*/ 2399258 w 3383023"/>
              <a:gd name="connsiteY3" fmla="*/ 44037 h 2537261"/>
              <a:gd name="connsiteX4" fmla="*/ 3209155 w 3383023"/>
              <a:gd name="connsiteY4" fmla="*/ 213854 h 2537261"/>
              <a:gd name="connsiteX5" fmla="*/ 3378972 w 3383023"/>
              <a:gd name="connsiteY5" fmla="*/ 1376448 h 2537261"/>
              <a:gd name="connsiteX6" fmla="*/ 3117714 w 3383023"/>
              <a:gd name="connsiteY6" fmla="*/ 2356162 h 2537261"/>
              <a:gd name="connsiteX7" fmla="*/ 2333944 w 3383023"/>
              <a:gd name="connsiteY7" fmla="*/ 2473728 h 2537261"/>
              <a:gd name="connsiteX8" fmla="*/ 1280438 w 3383023"/>
              <a:gd name="connsiteY8" fmla="*/ 1640483 h 2537261"/>
              <a:gd name="connsiteX9" fmla="*/ 877081 w 3383023"/>
              <a:gd name="connsiteY9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981307 w 3383023"/>
              <a:gd name="connsiteY2" fmla="*/ 721303 h 2537261"/>
              <a:gd name="connsiteX3" fmla="*/ 1288915 w 3383023"/>
              <a:gd name="connsiteY3" fmla="*/ 736368 h 2537261"/>
              <a:gd name="connsiteX4" fmla="*/ 2399258 w 3383023"/>
              <a:gd name="connsiteY4" fmla="*/ 44037 h 2537261"/>
              <a:gd name="connsiteX5" fmla="*/ 3209155 w 3383023"/>
              <a:gd name="connsiteY5" fmla="*/ 213854 h 2537261"/>
              <a:gd name="connsiteX6" fmla="*/ 3378972 w 3383023"/>
              <a:gd name="connsiteY6" fmla="*/ 1376448 h 2537261"/>
              <a:gd name="connsiteX7" fmla="*/ 3117714 w 3383023"/>
              <a:gd name="connsiteY7" fmla="*/ 2356162 h 2537261"/>
              <a:gd name="connsiteX8" fmla="*/ 2333944 w 3383023"/>
              <a:gd name="connsiteY8" fmla="*/ 2473728 h 2537261"/>
              <a:gd name="connsiteX9" fmla="*/ 1280438 w 3383023"/>
              <a:gd name="connsiteY9" fmla="*/ 1640483 h 2537261"/>
              <a:gd name="connsiteX10" fmla="*/ 877081 w 3383023"/>
              <a:gd name="connsiteY10" fmla="*/ 1679183 h 2537261"/>
              <a:gd name="connsiteX0" fmla="*/ 104226 w 2505942"/>
              <a:gd name="connsiteY0" fmla="*/ 721303 h 2537261"/>
              <a:gd name="connsiteX1" fmla="*/ 104226 w 2505942"/>
              <a:gd name="connsiteY1" fmla="*/ 721303 h 2537261"/>
              <a:gd name="connsiteX2" fmla="*/ 411834 w 2505942"/>
              <a:gd name="connsiteY2" fmla="*/ 736368 h 2537261"/>
              <a:gd name="connsiteX3" fmla="*/ 1522177 w 2505942"/>
              <a:gd name="connsiteY3" fmla="*/ 44037 h 2537261"/>
              <a:gd name="connsiteX4" fmla="*/ 2332074 w 2505942"/>
              <a:gd name="connsiteY4" fmla="*/ 213854 h 2537261"/>
              <a:gd name="connsiteX5" fmla="*/ 2501891 w 2505942"/>
              <a:gd name="connsiteY5" fmla="*/ 1376448 h 2537261"/>
              <a:gd name="connsiteX6" fmla="*/ 2240633 w 2505942"/>
              <a:gd name="connsiteY6" fmla="*/ 2356162 h 2537261"/>
              <a:gd name="connsiteX7" fmla="*/ 1456863 w 2505942"/>
              <a:gd name="connsiteY7" fmla="*/ 2473728 h 2537261"/>
              <a:gd name="connsiteX8" fmla="*/ 403357 w 2505942"/>
              <a:gd name="connsiteY8" fmla="*/ 1640483 h 2537261"/>
              <a:gd name="connsiteX9" fmla="*/ 0 w 2505942"/>
              <a:gd name="connsiteY9" fmla="*/ 1679183 h 2537261"/>
              <a:gd name="connsiteX0" fmla="*/ 104226 w 2505942"/>
              <a:gd name="connsiteY0" fmla="*/ 721303 h 2533790"/>
              <a:gd name="connsiteX1" fmla="*/ 104226 w 2505942"/>
              <a:gd name="connsiteY1" fmla="*/ 721303 h 2533790"/>
              <a:gd name="connsiteX2" fmla="*/ 411834 w 2505942"/>
              <a:gd name="connsiteY2" fmla="*/ 736368 h 2533790"/>
              <a:gd name="connsiteX3" fmla="*/ 1522177 w 2505942"/>
              <a:gd name="connsiteY3" fmla="*/ 44037 h 2533790"/>
              <a:gd name="connsiteX4" fmla="*/ 2332074 w 2505942"/>
              <a:gd name="connsiteY4" fmla="*/ 213854 h 2533790"/>
              <a:gd name="connsiteX5" fmla="*/ 2501891 w 2505942"/>
              <a:gd name="connsiteY5" fmla="*/ 1376448 h 2533790"/>
              <a:gd name="connsiteX6" fmla="*/ 2240633 w 2505942"/>
              <a:gd name="connsiteY6" fmla="*/ 2356162 h 2533790"/>
              <a:gd name="connsiteX7" fmla="*/ 1456863 w 2505942"/>
              <a:gd name="connsiteY7" fmla="*/ 2473728 h 2533790"/>
              <a:gd name="connsiteX8" fmla="*/ 403357 w 2505942"/>
              <a:gd name="connsiteY8" fmla="*/ 1687591 h 2533790"/>
              <a:gd name="connsiteX9" fmla="*/ 0 w 2505942"/>
              <a:gd name="connsiteY9" fmla="*/ 1679183 h 2533790"/>
              <a:gd name="connsiteX0" fmla="*/ 104226 w 2505942"/>
              <a:gd name="connsiteY0" fmla="*/ 717816 h 2530303"/>
              <a:gd name="connsiteX1" fmla="*/ 104226 w 2505942"/>
              <a:gd name="connsiteY1" fmla="*/ 717816 h 2530303"/>
              <a:gd name="connsiteX2" fmla="*/ 272865 w 2505942"/>
              <a:gd name="connsiteY2" fmla="*/ 685772 h 2530303"/>
              <a:gd name="connsiteX3" fmla="*/ 1522177 w 2505942"/>
              <a:gd name="connsiteY3" fmla="*/ 40550 h 2530303"/>
              <a:gd name="connsiteX4" fmla="*/ 2332074 w 2505942"/>
              <a:gd name="connsiteY4" fmla="*/ 210367 h 2530303"/>
              <a:gd name="connsiteX5" fmla="*/ 2501891 w 2505942"/>
              <a:gd name="connsiteY5" fmla="*/ 1372961 h 2530303"/>
              <a:gd name="connsiteX6" fmla="*/ 2240633 w 2505942"/>
              <a:gd name="connsiteY6" fmla="*/ 2352675 h 2530303"/>
              <a:gd name="connsiteX7" fmla="*/ 1456863 w 2505942"/>
              <a:gd name="connsiteY7" fmla="*/ 2470241 h 2530303"/>
              <a:gd name="connsiteX8" fmla="*/ 403357 w 2505942"/>
              <a:gd name="connsiteY8" fmla="*/ 1684104 h 2530303"/>
              <a:gd name="connsiteX9" fmla="*/ 0 w 2505942"/>
              <a:gd name="connsiteY9" fmla="*/ 1675696 h 2530303"/>
              <a:gd name="connsiteX0" fmla="*/ 382165 w 2783881"/>
              <a:gd name="connsiteY0" fmla="*/ 717815 h 2530302"/>
              <a:gd name="connsiteX1" fmla="*/ 0 w 2783881"/>
              <a:gd name="connsiteY1" fmla="*/ 655003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0 w 2783881"/>
              <a:gd name="connsiteY0" fmla="*/ 655003 h 2530302"/>
              <a:gd name="connsiteX1" fmla="*/ 550804 w 2783881"/>
              <a:gd name="connsiteY1" fmla="*/ 685771 h 2530302"/>
              <a:gd name="connsiteX2" fmla="*/ 1800116 w 2783881"/>
              <a:gd name="connsiteY2" fmla="*/ 40549 h 2530302"/>
              <a:gd name="connsiteX3" fmla="*/ 2610013 w 2783881"/>
              <a:gd name="connsiteY3" fmla="*/ 210366 h 2530302"/>
              <a:gd name="connsiteX4" fmla="*/ 2779830 w 2783881"/>
              <a:gd name="connsiteY4" fmla="*/ 1372960 h 2530302"/>
              <a:gd name="connsiteX5" fmla="*/ 2518572 w 2783881"/>
              <a:gd name="connsiteY5" fmla="*/ 2352674 h 2530302"/>
              <a:gd name="connsiteX6" fmla="*/ 1734802 w 2783881"/>
              <a:gd name="connsiteY6" fmla="*/ 2470240 h 2530302"/>
              <a:gd name="connsiteX7" fmla="*/ 681296 w 2783881"/>
              <a:gd name="connsiteY7" fmla="*/ 1684103 h 2530302"/>
              <a:gd name="connsiteX8" fmla="*/ 277939 w 2783881"/>
              <a:gd name="connsiteY8" fmla="*/ 1675695 h 2530302"/>
              <a:gd name="connsiteX0" fmla="*/ 0 w 2783881"/>
              <a:gd name="connsiteY0" fmla="*/ 655003 h 2530302"/>
              <a:gd name="connsiteX1" fmla="*/ 287650 w 2783881"/>
              <a:gd name="connsiteY1" fmla="*/ 686407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9711 w 2505942"/>
              <a:gd name="connsiteY0" fmla="*/ 686407 h 2530302"/>
              <a:gd name="connsiteX1" fmla="*/ 272865 w 2505942"/>
              <a:gd name="connsiteY1" fmla="*/ 685771 h 2530302"/>
              <a:gd name="connsiteX2" fmla="*/ 1522177 w 2505942"/>
              <a:gd name="connsiteY2" fmla="*/ 40549 h 2530302"/>
              <a:gd name="connsiteX3" fmla="*/ 2332074 w 2505942"/>
              <a:gd name="connsiteY3" fmla="*/ 210366 h 2530302"/>
              <a:gd name="connsiteX4" fmla="*/ 2501891 w 2505942"/>
              <a:gd name="connsiteY4" fmla="*/ 1372960 h 2530302"/>
              <a:gd name="connsiteX5" fmla="*/ 2240633 w 2505942"/>
              <a:gd name="connsiteY5" fmla="*/ 2352674 h 2530302"/>
              <a:gd name="connsiteX6" fmla="*/ 1456863 w 2505942"/>
              <a:gd name="connsiteY6" fmla="*/ 2470240 h 2530302"/>
              <a:gd name="connsiteX7" fmla="*/ 403357 w 2505942"/>
              <a:gd name="connsiteY7" fmla="*/ 1684103 h 2530302"/>
              <a:gd name="connsiteX8" fmla="*/ 0 w 2505942"/>
              <a:gd name="connsiteY8" fmla="*/ 1675695 h 2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42" h="2530302">
                <a:moveTo>
                  <a:pt x="9711" y="686407"/>
                </a:moveTo>
                <a:cubicBezTo>
                  <a:pt x="101512" y="691535"/>
                  <a:pt x="20787" y="793414"/>
                  <a:pt x="272865" y="685771"/>
                </a:cubicBezTo>
                <a:cubicBezTo>
                  <a:pt x="524943" y="578128"/>
                  <a:pt x="1178976" y="119783"/>
                  <a:pt x="1522177" y="40549"/>
                </a:cubicBezTo>
                <a:cubicBezTo>
                  <a:pt x="1865379" y="-38685"/>
                  <a:pt x="2168788" y="-11702"/>
                  <a:pt x="2332074" y="210366"/>
                </a:cubicBezTo>
                <a:cubicBezTo>
                  <a:pt x="2495360" y="432434"/>
                  <a:pt x="2517131" y="1015909"/>
                  <a:pt x="2501891" y="1372960"/>
                </a:cubicBezTo>
                <a:cubicBezTo>
                  <a:pt x="2486651" y="1730011"/>
                  <a:pt x="2414804" y="2169794"/>
                  <a:pt x="2240633" y="2352674"/>
                </a:cubicBezTo>
                <a:cubicBezTo>
                  <a:pt x="2066462" y="2535554"/>
                  <a:pt x="1763076" y="2581669"/>
                  <a:pt x="1456863" y="2470240"/>
                </a:cubicBezTo>
                <a:cubicBezTo>
                  <a:pt x="1150650" y="2358812"/>
                  <a:pt x="651958" y="1840082"/>
                  <a:pt x="403357" y="1684103"/>
                </a:cubicBezTo>
                <a:cubicBezTo>
                  <a:pt x="154756" y="1528124"/>
                  <a:pt x="216301" y="1666083"/>
                  <a:pt x="0" y="1675695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3" name="شكل بيضاوي 222">
            <a:extLst>
              <a:ext uri="{FF2B5EF4-FFF2-40B4-BE49-F238E27FC236}">
                <a16:creationId xmlns:a16="http://schemas.microsoft.com/office/drawing/2014/main" id="{53D5252F-0A89-46C5-97BF-DB96015896F5}"/>
              </a:ext>
            </a:extLst>
          </p:cNvPr>
          <p:cNvSpPr/>
          <p:nvPr/>
        </p:nvSpPr>
        <p:spPr>
          <a:xfrm>
            <a:off x="3543783" y="330859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4" name="شكل بيضاوي 223">
            <a:extLst>
              <a:ext uri="{FF2B5EF4-FFF2-40B4-BE49-F238E27FC236}">
                <a16:creationId xmlns:a16="http://schemas.microsoft.com/office/drawing/2014/main" id="{35BF63C1-6950-45E9-B7C9-A3D11A2D1D68}"/>
              </a:ext>
            </a:extLst>
          </p:cNvPr>
          <p:cNvSpPr/>
          <p:nvPr/>
        </p:nvSpPr>
        <p:spPr>
          <a:xfrm>
            <a:off x="3252857" y="389300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5" name="شكل بيضاوي 224">
            <a:extLst>
              <a:ext uri="{FF2B5EF4-FFF2-40B4-BE49-F238E27FC236}">
                <a16:creationId xmlns:a16="http://schemas.microsoft.com/office/drawing/2014/main" id="{90B49B86-E858-4DB3-AEA1-205344D97CB9}"/>
              </a:ext>
            </a:extLst>
          </p:cNvPr>
          <p:cNvSpPr/>
          <p:nvPr/>
        </p:nvSpPr>
        <p:spPr>
          <a:xfrm>
            <a:off x="3693061" y="345833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6" name="شكل بيضاوي 225">
            <a:extLst>
              <a:ext uri="{FF2B5EF4-FFF2-40B4-BE49-F238E27FC236}">
                <a16:creationId xmlns:a16="http://schemas.microsoft.com/office/drawing/2014/main" id="{16D2BB3F-CE20-4BC6-97EE-ED90770DD5BB}"/>
              </a:ext>
            </a:extLst>
          </p:cNvPr>
          <p:cNvSpPr/>
          <p:nvPr/>
        </p:nvSpPr>
        <p:spPr>
          <a:xfrm>
            <a:off x="3437637" y="35446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7" name="شكل بيضاوي 226">
            <a:extLst>
              <a:ext uri="{FF2B5EF4-FFF2-40B4-BE49-F238E27FC236}">
                <a16:creationId xmlns:a16="http://schemas.microsoft.com/office/drawing/2014/main" id="{A5AA956B-DD9A-4189-95AC-9FFC0B05B30E}"/>
              </a:ext>
            </a:extLst>
          </p:cNvPr>
          <p:cNvSpPr/>
          <p:nvPr/>
        </p:nvSpPr>
        <p:spPr>
          <a:xfrm>
            <a:off x="3579385" y="38514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8" name="شكل بيضاوي 227">
            <a:extLst>
              <a:ext uri="{FF2B5EF4-FFF2-40B4-BE49-F238E27FC236}">
                <a16:creationId xmlns:a16="http://schemas.microsoft.com/office/drawing/2014/main" id="{B77B5476-6ABE-4FD0-B195-E10967802517}"/>
              </a:ext>
            </a:extLst>
          </p:cNvPr>
          <p:cNvSpPr/>
          <p:nvPr/>
        </p:nvSpPr>
        <p:spPr>
          <a:xfrm>
            <a:off x="3030784" y="34794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9" name="شكل بيضاوي 228">
            <a:extLst>
              <a:ext uri="{FF2B5EF4-FFF2-40B4-BE49-F238E27FC236}">
                <a16:creationId xmlns:a16="http://schemas.microsoft.com/office/drawing/2014/main" id="{F6C86163-6EA4-4F99-ACB5-072A29060A59}"/>
              </a:ext>
            </a:extLst>
          </p:cNvPr>
          <p:cNvSpPr/>
          <p:nvPr/>
        </p:nvSpPr>
        <p:spPr>
          <a:xfrm>
            <a:off x="3643471" y="3579939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0" name="شكل بيضاوي 229">
            <a:extLst>
              <a:ext uri="{FF2B5EF4-FFF2-40B4-BE49-F238E27FC236}">
                <a16:creationId xmlns:a16="http://schemas.microsoft.com/office/drawing/2014/main" id="{575B8153-DA23-406C-967B-85E328BEAE7C}"/>
              </a:ext>
            </a:extLst>
          </p:cNvPr>
          <p:cNvSpPr/>
          <p:nvPr/>
        </p:nvSpPr>
        <p:spPr>
          <a:xfrm>
            <a:off x="3377637" y="3575705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1" name="شكل بيضاوي 230">
            <a:extLst>
              <a:ext uri="{FF2B5EF4-FFF2-40B4-BE49-F238E27FC236}">
                <a16:creationId xmlns:a16="http://schemas.microsoft.com/office/drawing/2014/main" id="{B9D54BDA-E96B-46BD-865B-25049FBDF693}"/>
              </a:ext>
            </a:extLst>
          </p:cNvPr>
          <p:cNvSpPr/>
          <p:nvPr/>
        </p:nvSpPr>
        <p:spPr>
          <a:xfrm>
            <a:off x="3568860" y="400317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2" name="شكل بيضاوي 231">
            <a:extLst>
              <a:ext uri="{FF2B5EF4-FFF2-40B4-BE49-F238E27FC236}">
                <a16:creationId xmlns:a16="http://schemas.microsoft.com/office/drawing/2014/main" id="{D22532EE-42D5-498E-97A4-03F476127EC5}"/>
              </a:ext>
            </a:extLst>
          </p:cNvPr>
          <p:cNvSpPr/>
          <p:nvPr/>
        </p:nvSpPr>
        <p:spPr>
          <a:xfrm>
            <a:off x="3617403" y="3724015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3" name="شكل بيضاوي 232">
            <a:extLst>
              <a:ext uri="{FF2B5EF4-FFF2-40B4-BE49-F238E27FC236}">
                <a16:creationId xmlns:a16="http://schemas.microsoft.com/office/drawing/2014/main" id="{74679219-C3B3-49EC-8A61-2EC25CC1139D}"/>
              </a:ext>
            </a:extLst>
          </p:cNvPr>
          <p:cNvSpPr/>
          <p:nvPr/>
        </p:nvSpPr>
        <p:spPr>
          <a:xfrm>
            <a:off x="3442747" y="396703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4" name="شكل بيضاوي 233">
            <a:extLst>
              <a:ext uri="{FF2B5EF4-FFF2-40B4-BE49-F238E27FC236}">
                <a16:creationId xmlns:a16="http://schemas.microsoft.com/office/drawing/2014/main" id="{97120C25-30B3-4D03-8930-9ABDF773C268}"/>
              </a:ext>
            </a:extLst>
          </p:cNvPr>
          <p:cNvSpPr/>
          <p:nvPr/>
        </p:nvSpPr>
        <p:spPr>
          <a:xfrm>
            <a:off x="3504241" y="3755290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5" name="شكل بيضاوي 234">
            <a:extLst>
              <a:ext uri="{FF2B5EF4-FFF2-40B4-BE49-F238E27FC236}">
                <a16:creationId xmlns:a16="http://schemas.microsoft.com/office/drawing/2014/main" id="{13413F9F-628D-4EEE-BEE1-D8DBF7BC75F2}"/>
              </a:ext>
            </a:extLst>
          </p:cNvPr>
          <p:cNvSpPr/>
          <p:nvPr/>
        </p:nvSpPr>
        <p:spPr>
          <a:xfrm>
            <a:off x="3721548" y="403632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6" name="شكل بيضاوي 235">
            <a:extLst>
              <a:ext uri="{FF2B5EF4-FFF2-40B4-BE49-F238E27FC236}">
                <a16:creationId xmlns:a16="http://schemas.microsoft.com/office/drawing/2014/main" id="{EBC9102A-A767-41B9-A05C-A82077FBA0E5}"/>
              </a:ext>
            </a:extLst>
          </p:cNvPr>
          <p:cNvSpPr/>
          <p:nvPr/>
        </p:nvSpPr>
        <p:spPr>
          <a:xfrm>
            <a:off x="3181720" y="369171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7" name="شكل بيضاوي 236">
            <a:extLst>
              <a:ext uri="{FF2B5EF4-FFF2-40B4-BE49-F238E27FC236}">
                <a16:creationId xmlns:a16="http://schemas.microsoft.com/office/drawing/2014/main" id="{CC576DB0-A698-4A2F-818F-E80B46343361}"/>
              </a:ext>
            </a:extLst>
          </p:cNvPr>
          <p:cNvSpPr/>
          <p:nvPr/>
        </p:nvSpPr>
        <p:spPr>
          <a:xfrm>
            <a:off x="3188187" y="35567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8" name="شكل بيضاوي 237">
            <a:extLst>
              <a:ext uri="{FF2B5EF4-FFF2-40B4-BE49-F238E27FC236}">
                <a16:creationId xmlns:a16="http://schemas.microsoft.com/office/drawing/2014/main" id="{E2E04726-44D8-41A2-A5C4-7F29DF0AE099}"/>
              </a:ext>
            </a:extLst>
          </p:cNvPr>
          <p:cNvSpPr/>
          <p:nvPr/>
        </p:nvSpPr>
        <p:spPr>
          <a:xfrm>
            <a:off x="3434110" y="374823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9" name="شكل بيضاوي 238">
            <a:extLst>
              <a:ext uri="{FF2B5EF4-FFF2-40B4-BE49-F238E27FC236}">
                <a16:creationId xmlns:a16="http://schemas.microsoft.com/office/drawing/2014/main" id="{D08614B8-D1BF-4380-B6FB-88B2ADCB7AB0}"/>
              </a:ext>
            </a:extLst>
          </p:cNvPr>
          <p:cNvSpPr/>
          <p:nvPr/>
        </p:nvSpPr>
        <p:spPr>
          <a:xfrm>
            <a:off x="3235678" y="357346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0" name="شكل بيضاوي 239">
            <a:extLst>
              <a:ext uri="{FF2B5EF4-FFF2-40B4-BE49-F238E27FC236}">
                <a16:creationId xmlns:a16="http://schemas.microsoft.com/office/drawing/2014/main" id="{40CC318C-8C10-443E-B68D-7DD0E6EE85C9}"/>
              </a:ext>
            </a:extLst>
          </p:cNvPr>
          <p:cNvSpPr/>
          <p:nvPr/>
        </p:nvSpPr>
        <p:spPr>
          <a:xfrm>
            <a:off x="3831263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1" name="شكل بيضاوي 240">
            <a:extLst>
              <a:ext uri="{FF2B5EF4-FFF2-40B4-BE49-F238E27FC236}">
                <a16:creationId xmlns:a16="http://schemas.microsoft.com/office/drawing/2014/main" id="{2084504A-1CDD-465D-B701-B6634212EB69}"/>
              </a:ext>
            </a:extLst>
          </p:cNvPr>
          <p:cNvSpPr/>
          <p:nvPr/>
        </p:nvSpPr>
        <p:spPr>
          <a:xfrm>
            <a:off x="3445355" y="386678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2" name="شكل بيضاوي 241">
            <a:extLst>
              <a:ext uri="{FF2B5EF4-FFF2-40B4-BE49-F238E27FC236}">
                <a16:creationId xmlns:a16="http://schemas.microsoft.com/office/drawing/2014/main" id="{84CFFB08-DC95-469E-A5BC-7BF7DA310C7D}"/>
              </a:ext>
            </a:extLst>
          </p:cNvPr>
          <p:cNvSpPr/>
          <p:nvPr/>
        </p:nvSpPr>
        <p:spPr>
          <a:xfrm>
            <a:off x="3233971" y="326079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3" name="شكل بيضاوي 242">
            <a:extLst>
              <a:ext uri="{FF2B5EF4-FFF2-40B4-BE49-F238E27FC236}">
                <a16:creationId xmlns:a16="http://schemas.microsoft.com/office/drawing/2014/main" id="{F1C90C12-EAA4-4D70-9F00-C4358047EC25}"/>
              </a:ext>
            </a:extLst>
          </p:cNvPr>
          <p:cNvSpPr/>
          <p:nvPr/>
        </p:nvSpPr>
        <p:spPr>
          <a:xfrm>
            <a:off x="2947006" y="34424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4" name="شكل بيضاوي 243">
            <a:extLst>
              <a:ext uri="{FF2B5EF4-FFF2-40B4-BE49-F238E27FC236}">
                <a16:creationId xmlns:a16="http://schemas.microsoft.com/office/drawing/2014/main" id="{FBA44DDC-58BB-4C28-9B29-34BBB78E7357}"/>
              </a:ext>
            </a:extLst>
          </p:cNvPr>
          <p:cNvSpPr/>
          <p:nvPr/>
        </p:nvSpPr>
        <p:spPr>
          <a:xfrm>
            <a:off x="3086801" y="33737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5" name="شكل بيضاوي 244">
            <a:extLst>
              <a:ext uri="{FF2B5EF4-FFF2-40B4-BE49-F238E27FC236}">
                <a16:creationId xmlns:a16="http://schemas.microsoft.com/office/drawing/2014/main" id="{A8B771E4-801A-4F35-97A4-92DB1A6F0FBC}"/>
              </a:ext>
            </a:extLst>
          </p:cNvPr>
          <p:cNvSpPr/>
          <p:nvPr/>
        </p:nvSpPr>
        <p:spPr>
          <a:xfrm>
            <a:off x="2976482" y="377292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6" name="شكل بيضاوي 245">
            <a:extLst>
              <a:ext uri="{FF2B5EF4-FFF2-40B4-BE49-F238E27FC236}">
                <a16:creationId xmlns:a16="http://schemas.microsoft.com/office/drawing/2014/main" id="{D26A3D7F-C7C6-4FD3-90D2-E6D59CFD7785}"/>
              </a:ext>
            </a:extLst>
          </p:cNvPr>
          <p:cNvSpPr/>
          <p:nvPr/>
        </p:nvSpPr>
        <p:spPr>
          <a:xfrm>
            <a:off x="3012978" y="361455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7" name="شكل بيضاوي 246">
            <a:extLst>
              <a:ext uri="{FF2B5EF4-FFF2-40B4-BE49-F238E27FC236}">
                <a16:creationId xmlns:a16="http://schemas.microsoft.com/office/drawing/2014/main" id="{1721438E-2A03-4D45-AFD9-2A56493C0097}"/>
              </a:ext>
            </a:extLst>
          </p:cNvPr>
          <p:cNvSpPr/>
          <p:nvPr/>
        </p:nvSpPr>
        <p:spPr>
          <a:xfrm>
            <a:off x="2882428" y="323507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8" name="شكل بيضاوي 247">
            <a:extLst>
              <a:ext uri="{FF2B5EF4-FFF2-40B4-BE49-F238E27FC236}">
                <a16:creationId xmlns:a16="http://schemas.microsoft.com/office/drawing/2014/main" id="{661362A8-A989-40A8-A1D7-5C2A1BB02EB5}"/>
              </a:ext>
            </a:extLst>
          </p:cNvPr>
          <p:cNvSpPr/>
          <p:nvPr/>
        </p:nvSpPr>
        <p:spPr>
          <a:xfrm>
            <a:off x="3020361" y="381794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9" name="شكل بيضاوي 248">
            <a:extLst>
              <a:ext uri="{FF2B5EF4-FFF2-40B4-BE49-F238E27FC236}">
                <a16:creationId xmlns:a16="http://schemas.microsoft.com/office/drawing/2014/main" id="{6118F4DD-B457-4381-A7B6-44234FDFC725}"/>
              </a:ext>
            </a:extLst>
          </p:cNvPr>
          <p:cNvSpPr/>
          <p:nvPr/>
        </p:nvSpPr>
        <p:spPr>
          <a:xfrm>
            <a:off x="3094800" y="400951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0" name="شكل بيضاوي 249">
            <a:extLst>
              <a:ext uri="{FF2B5EF4-FFF2-40B4-BE49-F238E27FC236}">
                <a16:creationId xmlns:a16="http://schemas.microsoft.com/office/drawing/2014/main" id="{8C4EDD54-B94E-4206-A9B4-BF9235468D7F}"/>
              </a:ext>
            </a:extLst>
          </p:cNvPr>
          <p:cNvSpPr/>
          <p:nvPr/>
        </p:nvSpPr>
        <p:spPr>
          <a:xfrm>
            <a:off x="2945985" y="39916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1" name="شكل بيضاوي 250">
            <a:extLst>
              <a:ext uri="{FF2B5EF4-FFF2-40B4-BE49-F238E27FC236}">
                <a16:creationId xmlns:a16="http://schemas.microsoft.com/office/drawing/2014/main" id="{4E8DB069-4BDE-4E73-BC44-43A1C61F46BA}"/>
              </a:ext>
            </a:extLst>
          </p:cNvPr>
          <p:cNvSpPr/>
          <p:nvPr/>
        </p:nvSpPr>
        <p:spPr>
          <a:xfrm>
            <a:off x="3522258" y="395942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2" name="شكل بيضاوي 251">
            <a:extLst>
              <a:ext uri="{FF2B5EF4-FFF2-40B4-BE49-F238E27FC236}">
                <a16:creationId xmlns:a16="http://schemas.microsoft.com/office/drawing/2014/main" id="{1A6921BA-DC5F-47B7-922E-07F709B99ED0}"/>
              </a:ext>
            </a:extLst>
          </p:cNvPr>
          <p:cNvSpPr/>
          <p:nvPr/>
        </p:nvSpPr>
        <p:spPr>
          <a:xfrm>
            <a:off x="3714396" y="32611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3" name="شكل بيضاوي 252">
            <a:extLst>
              <a:ext uri="{FF2B5EF4-FFF2-40B4-BE49-F238E27FC236}">
                <a16:creationId xmlns:a16="http://schemas.microsoft.com/office/drawing/2014/main" id="{2944C76A-3726-41A4-AA8F-284E04294A30}"/>
              </a:ext>
            </a:extLst>
          </p:cNvPr>
          <p:cNvSpPr/>
          <p:nvPr/>
        </p:nvSpPr>
        <p:spPr>
          <a:xfrm>
            <a:off x="3291375" y="354398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4" name="شكل بيضاوي 253">
            <a:extLst>
              <a:ext uri="{FF2B5EF4-FFF2-40B4-BE49-F238E27FC236}">
                <a16:creationId xmlns:a16="http://schemas.microsoft.com/office/drawing/2014/main" id="{97FCF67B-D2D6-4ABD-9297-EAB1078C1B3E}"/>
              </a:ext>
            </a:extLst>
          </p:cNvPr>
          <p:cNvSpPr/>
          <p:nvPr/>
        </p:nvSpPr>
        <p:spPr>
          <a:xfrm>
            <a:off x="2445426" y="398956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5" name="شكل بيضاوي 254">
            <a:extLst>
              <a:ext uri="{FF2B5EF4-FFF2-40B4-BE49-F238E27FC236}">
                <a16:creationId xmlns:a16="http://schemas.microsoft.com/office/drawing/2014/main" id="{7550FFC8-32B7-4AD3-A1FC-329DA54B808E}"/>
              </a:ext>
            </a:extLst>
          </p:cNvPr>
          <p:cNvSpPr/>
          <p:nvPr/>
        </p:nvSpPr>
        <p:spPr>
          <a:xfrm>
            <a:off x="2501714" y="357274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6" name="شكل بيضاوي 255">
            <a:extLst>
              <a:ext uri="{FF2B5EF4-FFF2-40B4-BE49-F238E27FC236}">
                <a16:creationId xmlns:a16="http://schemas.microsoft.com/office/drawing/2014/main" id="{38AE42B9-3A7B-4749-8DA6-FDF8936EA63F}"/>
              </a:ext>
            </a:extLst>
          </p:cNvPr>
          <p:cNvSpPr/>
          <p:nvPr/>
        </p:nvSpPr>
        <p:spPr>
          <a:xfrm>
            <a:off x="2681341" y="33240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7" name="شكل بيضاوي 256">
            <a:extLst>
              <a:ext uri="{FF2B5EF4-FFF2-40B4-BE49-F238E27FC236}">
                <a16:creationId xmlns:a16="http://schemas.microsoft.com/office/drawing/2014/main" id="{FF4F73F3-E630-4C49-83DC-8989406A1DDB}"/>
              </a:ext>
            </a:extLst>
          </p:cNvPr>
          <p:cNvSpPr/>
          <p:nvPr/>
        </p:nvSpPr>
        <p:spPr>
          <a:xfrm>
            <a:off x="2460698" y="37933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8" name="شكل بيضاوي 257">
            <a:extLst>
              <a:ext uri="{FF2B5EF4-FFF2-40B4-BE49-F238E27FC236}">
                <a16:creationId xmlns:a16="http://schemas.microsoft.com/office/drawing/2014/main" id="{EFBA7EEE-76CD-4154-9F02-24A90295BBA1}"/>
              </a:ext>
            </a:extLst>
          </p:cNvPr>
          <p:cNvSpPr/>
          <p:nvPr/>
        </p:nvSpPr>
        <p:spPr>
          <a:xfrm>
            <a:off x="2252279" y="33240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9" name="شكل بيضاوي 258">
            <a:extLst>
              <a:ext uri="{FF2B5EF4-FFF2-40B4-BE49-F238E27FC236}">
                <a16:creationId xmlns:a16="http://schemas.microsoft.com/office/drawing/2014/main" id="{8374C34F-6D20-4F48-BB7D-36D43B9DF5CB}"/>
              </a:ext>
            </a:extLst>
          </p:cNvPr>
          <p:cNvSpPr/>
          <p:nvPr/>
        </p:nvSpPr>
        <p:spPr>
          <a:xfrm>
            <a:off x="3147363" y="358755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0" name="شكل بيضاوي 259">
            <a:extLst>
              <a:ext uri="{FF2B5EF4-FFF2-40B4-BE49-F238E27FC236}">
                <a16:creationId xmlns:a16="http://schemas.microsoft.com/office/drawing/2014/main" id="{C73DD335-7BE5-4C20-B8B6-BB51C90AF86E}"/>
              </a:ext>
            </a:extLst>
          </p:cNvPr>
          <p:cNvSpPr/>
          <p:nvPr/>
        </p:nvSpPr>
        <p:spPr>
          <a:xfrm>
            <a:off x="1989118" y="36702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1" name="شكل بيضاوي 260">
            <a:extLst>
              <a:ext uri="{FF2B5EF4-FFF2-40B4-BE49-F238E27FC236}">
                <a16:creationId xmlns:a16="http://schemas.microsoft.com/office/drawing/2014/main" id="{A268B3C4-45AB-4AA0-9CF6-67CAFA68B2C3}"/>
              </a:ext>
            </a:extLst>
          </p:cNvPr>
          <p:cNvSpPr/>
          <p:nvPr/>
        </p:nvSpPr>
        <p:spPr>
          <a:xfrm>
            <a:off x="2112963" y="386347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2" name="شكل بيضاوي 261">
            <a:extLst>
              <a:ext uri="{FF2B5EF4-FFF2-40B4-BE49-F238E27FC236}">
                <a16:creationId xmlns:a16="http://schemas.microsoft.com/office/drawing/2014/main" id="{7EEE8EA0-1C45-4E41-B864-A5E0F66D13F4}"/>
              </a:ext>
            </a:extLst>
          </p:cNvPr>
          <p:cNvSpPr/>
          <p:nvPr/>
        </p:nvSpPr>
        <p:spPr>
          <a:xfrm>
            <a:off x="2723668" y="350387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3" name="شكل بيضاوي 262">
            <a:extLst>
              <a:ext uri="{FF2B5EF4-FFF2-40B4-BE49-F238E27FC236}">
                <a16:creationId xmlns:a16="http://schemas.microsoft.com/office/drawing/2014/main" id="{1E43D9EF-36C8-46B2-93F9-2570B8D5FA1D}"/>
              </a:ext>
            </a:extLst>
          </p:cNvPr>
          <p:cNvSpPr/>
          <p:nvPr/>
        </p:nvSpPr>
        <p:spPr>
          <a:xfrm>
            <a:off x="2376432" y="31561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4" name="شكل بيضاوي 263">
            <a:extLst>
              <a:ext uri="{FF2B5EF4-FFF2-40B4-BE49-F238E27FC236}">
                <a16:creationId xmlns:a16="http://schemas.microsoft.com/office/drawing/2014/main" id="{84CE3C94-FD03-4530-B403-DCFDF0825B9B}"/>
              </a:ext>
            </a:extLst>
          </p:cNvPr>
          <p:cNvSpPr/>
          <p:nvPr/>
        </p:nvSpPr>
        <p:spPr>
          <a:xfrm>
            <a:off x="2931980" y="388029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5" name="شكل بيضاوي 264">
            <a:extLst>
              <a:ext uri="{FF2B5EF4-FFF2-40B4-BE49-F238E27FC236}">
                <a16:creationId xmlns:a16="http://schemas.microsoft.com/office/drawing/2014/main" id="{CD8A8D74-6CC3-48B6-B1A1-67EDA4985838}"/>
              </a:ext>
            </a:extLst>
          </p:cNvPr>
          <p:cNvSpPr/>
          <p:nvPr/>
        </p:nvSpPr>
        <p:spPr>
          <a:xfrm>
            <a:off x="2516423" y="357274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6" name="شكل بيضاوي 265">
            <a:extLst>
              <a:ext uri="{FF2B5EF4-FFF2-40B4-BE49-F238E27FC236}">
                <a16:creationId xmlns:a16="http://schemas.microsoft.com/office/drawing/2014/main" id="{C0BD7AA0-626C-495B-B5C8-71D5A7CC9A6E}"/>
              </a:ext>
            </a:extLst>
          </p:cNvPr>
          <p:cNvSpPr/>
          <p:nvPr/>
        </p:nvSpPr>
        <p:spPr>
          <a:xfrm>
            <a:off x="2211094" y="314398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7" name="شكل بيضاوي 266">
            <a:extLst>
              <a:ext uri="{FF2B5EF4-FFF2-40B4-BE49-F238E27FC236}">
                <a16:creationId xmlns:a16="http://schemas.microsoft.com/office/drawing/2014/main" id="{2F3C1AE7-F077-4072-8B11-3ABCCA3E595D}"/>
              </a:ext>
            </a:extLst>
          </p:cNvPr>
          <p:cNvSpPr/>
          <p:nvPr/>
        </p:nvSpPr>
        <p:spPr>
          <a:xfrm>
            <a:off x="1976385" y="33240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8" name="شكل بيضاوي 267">
            <a:extLst>
              <a:ext uri="{FF2B5EF4-FFF2-40B4-BE49-F238E27FC236}">
                <a16:creationId xmlns:a16="http://schemas.microsoft.com/office/drawing/2014/main" id="{DE6FFEE1-344D-4614-854B-A7A2F6C6B5CD}"/>
              </a:ext>
            </a:extLst>
          </p:cNvPr>
          <p:cNvSpPr/>
          <p:nvPr/>
        </p:nvSpPr>
        <p:spPr>
          <a:xfrm>
            <a:off x="3108549" y="379007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9" name="شكل بيضاوي 268">
            <a:extLst>
              <a:ext uri="{FF2B5EF4-FFF2-40B4-BE49-F238E27FC236}">
                <a16:creationId xmlns:a16="http://schemas.microsoft.com/office/drawing/2014/main" id="{5BB2CBE1-1F4B-4C52-BB68-2AB86AEA100B}"/>
              </a:ext>
            </a:extLst>
          </p:cNvPr>
          <p:cNvSpPr/>
          <p:nvPr/>
        </p:nvSpPr>
        <p:spPr>
          <a:xfrm>
            <a:off x="1878828" y="40029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0" name="شكل بيضاوي 269">
            <a:extLst>
              <a:ext uri="{FF2B5EF4-FFF2-40B4-BE49-F238E27FC236}">
                <a16:creationId xmlns:a16="http://schemas.microsoft.com/office/drawing/2014/main" id="{643D30F1-E61A-4CCC-A006-39E2A2FE7A60}"/>
              </a:ext>
            </a:extLst>
          </p:cNvPr>
          <p:cNvSpPr/>
          <p:nvPr/>
        </p:nvSpPr>
        <p:spPr>
          <a:xfrm>
            <a:off x="2704308" y="37466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1" name="شكل بيضاوي 270">
            <a:extLst>
              <a:ext uri="{FF2B5EF4-FFF2-40B4-BE49-F238E27FC236}">
                <a16:creationId xmlns:a16="http://schemas.microsoft.com/office/drawing/2014/main" id="{096A7B58-9D59-49FE-B07B-7CCE5ACD0C15}"/>
              </a:ext>
            </a:extLst>
          </p:cNvPr>
          <p:cNvSpPr/>
          <p:nvPr/>
        </p:nvSpPr>
        <p:spPr>
          <a:xfrm>
            <a:off x="2868964" y="38340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2" name="شكل بيضاوي 271">
            <a:extLst>
              <a:ext uri="{FF2B5EF4-FFF2-40B4-BE49-F238E27FC236}">
                <a16:creationId xmlns:a16="http://schemas.microsoft.com/office/drawing/2014/main" id="{1EE61005-1FB2-4EF2-8CD3-B8F4A63E9603}"/>
              </a:ext>
            </a:extLst>
          </p:cNvPr>
          <p:cNvSpPr/>
          <p:nvPr/>
        </p:nvSpPr>
        <p:spPr>
          <a:xfrm>
            <a:off x="2904706" y="354153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3" name="شكل بيضاوي 272">
            <a:extLst>
              <a:ext uri="{FF2B5EF4-FFF2-40B4-BE49-F238E27FC236}">
                <a16:creationId xmlns:a16="http://schemas.microsoft.com/office/drawing/2014/main" id="{8CB2BCBF-0534-4028-9828-3DE28AD83F00}"/>
              </a:ext>
            </a:extLst>
          </p:cNvPr>
          <p:cNvSpPr/>
          <p:nvPr/>
        </p:nvSpPr>
        <p:spPr>
          <a:xfrm>
            <a:off x="2587090" y="369494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4" name="شكل بيضاوي 273">
            <a:extLst>
              <a:ext uri="{FF2B5EF4-FFF2-40B4-BE49-F238E27FC236}">
                <a16:creationId xmlns:a16="http://schemas.microsoft.com/office/drawing/2014/main" id="{8651CD2A-F4C8-45F5-B76E-7FF9018FCB51}"/>
              </a:ext>
            </a:extLst>
          </p:cNvPr>
          <p:cNvSpPr/>
          <p:nvPr/>
        </p:nvSpPr>
        <p:spPr>
          <a:xfrm>
            <a:off x="2886918" y="339535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5" name="شكل بيضاوي 274">
            <a:extLst>
              <a:ext uri="{FF2B5EF4-FFF2-40B4-BE49-F238E27FC236}">
                <a16:creationId xmlns:a16="http://schemas.microsoft.com/office/drawing/2014/main" id="{BE3E2576-F2A9-4300-83C1-4703A7A4BC1A}"/>
              </a:ext>
            </a:extLst>
          </p:cNvPr>
          <p:cNvSpPr/>
          <p:nvPr/>
        </p:nvSpPr>
        <p:spPr>
          <a:xfrm>
            <a:off x="2948399" y="369084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6" name="شكل بيضاوي 275">
            <a:extLst>
              <a:ext uri="{FF2B5EF4-FFF2-40B4-BE49-F238E27FC236}">
                <a16:creationId xmlns:a16="http://schemas.microsoft.com/office/drawing/2014/main" id="{05289CBC-B246-4241-B249-E40B7BEF04B5}"/>
              </a:ext>
            </a:extLst>
          </p:cNvPr>
          <p:cNvSpPr/>
          <p:nvPr/>
        </p:nvSpPr>
        <p:spPr>
          <a:xfrm>
            <a:off x="2826449" y="36601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7" name="شكل بيضاوي 276">
            <a:extLst>
              <a:ext uri="{FF2B5EF4-FFF2-40B4-BE49-F238E27FC236}">
                <a16:creationId xmlns:a16="http://schemas.microsoft.com/office/drawing/2014/main" id="{84D01E92-80CA-4CF6-B672-CC76DC4C564A}"/>
              </a:ext>
            </a:extLst>
          </p:cNvPr>
          <p:cNvSpPr/>
          <p:nvPr/>
        </p:nvSpPr>
        <p:spPr>
          <a:xfrm>
            <a:off x="2625753" y="399715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8" name="شكل بيضاوي 277">
            <a:extLst>
              <a:ext uri="{FF2B5EF4-FFF2-40B4-BE49-F238E27FC236}">
                <a16:creationId xmlns:a16="http://schemas.microsoft.com/office/drawing/2014/main" id="{97FEFEFD-C396-4376-9482-E3B3056A0457}"/>
              </a:ext>
            </a:extLst>
          </p:cNvPr>
          <p:cNvSpPr/>
          <p:nvPr/>
        </p:nvSpPr>
        <p:spPr>
          <a:xfrm>
            <a:off x="2573456" y="33036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9" name="شكل بيضاوي 278">
            <a:extLst>
              <a:ext uri="{FF2B5EF4-FFF2-40B4-BE49-F238E27FC236}">
                <a16:creationId xmlns:a16="http://schemas.microsoft.com/office/drawing/2014/main" id="{24EA9F72-7BD4-4685-8F45-1DBB93D60A2F}"/>
              </a:ext>
            </a:extLst>
          </p:cNvPr>
          <p:cNvSpPr/>
          <p:nvPr/>
        </p:nvSpPr>
        <p:spPr>
          <a:xfrm>
            <a:off x="2332998" y="401780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0" name="شكل بيضاوي 279">
            <a:extLst>
              <a:ext uri="{FF2B5EF4-FFF2-40B4-BE49-F238E27FC236}">
                <a16:creationId xmlns:a16="http://schemas.microsoft.com/office/drawing/2014/main" id="{258B9AFE-6F54-45B7-853B-997490F8C05D}"/>
              </a:ext>
            </a:extLst>
          </p:cNvPr>
          <p:cNvSpPr/>
          <p:nvPr/>
        </p:nvSpPr>
        <p:spPr>
          <a:xfrm>
            <a:off x="2839551" y="363496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1" name="شكل بيضاوي 280">
            <a:extLst>
              <a:ext uri="{FF2B5EF4-FFF2-40B4-BE49-F238E27FC236}">
                <a16:creationId xmlns:a16="http://schemas.microsoft.com/office/drawing/2014/main" id="{4DB23EBB-DE94-43EE-BFC8-256D2D84CC03}"/>
              </a:ext>
            </a:extLst>
          </p:cNvPr>
          <p:cNvSpPr/>
          <p:nvPr/>
        </p:nvSpPr>
        <p:spPr>
          <a:xfrm>
            <a:off x="2456294" y="381366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2" name="شكل بيضاوي 281">
            <a:extLst>
              <a:ext uri="{FF2B5EF4-FFF2-40B4-BE49-F238E27FC236}">
                <a16:creationId xmlns:a16="http://schemas.microsoft.com/office/drawing/2014/main" id="{8EE03804-2D3A-4012-BC45-7927EEE03193}"/>
              </a:ext>
            </a:extLst>
          </p:cNvPr>
          <p:cNvSpPr/>
          <p:nvPr/>
        </p:nvSpPr>
        <p:spPr>
          <a:xfrm>
            <a:off x="2581146" y="353415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3" name="شكل بيضاوي 282">
            <a:extLst>
              <a:ext uri="{FF2B5EF4-FFF2-40B4-BE49-F238E27FC236}">
                <a16:creationId xmlns:a16="http://schemas.microsoft.com/office/drawing/2014/main" id="{A5EF5607-0435-4175-98C5-D32B76BB96E0}"/>
              </a:ext>
            </a:extLst>
          </p:cNvPr>
          <p:cNvSpPr/>
          <p:nvPr/>
        </p:nvSpPr>
        <p:spPr>
          <a:xfrm>
            <a:off x="2367164" y="37400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4" name="شكل بيضاوي 283">
            <a:extLst>
              <a:ext uri="{FF2B5EF4-FFF2-40B4-BE49-F238E27FC236}">
                <a16:creationId xmlns:a16="http://schemas.microsoft.com/office/drawing/2014/main" id="{A152A6BE-6B40-49A6-BEA0-A753AD290529}"/>
              </a:ext>
            </a:extLst>
          </p:cNvPr>
          <p:cNvSpPr/>
          <p:nvPr/>
        </p:nvSpPr>
        <p:spPr>
          <a:xfrm>
            <a:off x="2207758" y="36298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7" name="مربع نص 286">
            <a:extLst>
              <a:ext uri="{FF2B5EF4-FFF2-40B4-BE49-F238E27FC236}">
                <a16:creationId xmlns:a16="http://schemas.microsoft.com/office/drawing/2014/main" id="{DA33F255-A4E7-4A6F-ADFA-CF20417F8E20}"/>
              </a:ext>
            </a:extLst>
          </p:cNvPr>
          <p:cNvSpPr txBox="1"/>
          <p:nvPr/>
        </p:nvSpPr>
        <p:spPr>
          <a:xfrm>
            <a:off x="2939169" y="493909"/>
            <a:ext cx="80574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تبدأ التبدُّلاتُ الشَّاذَّةُ في تخطيطِ الأعصابِ الكهربائيِّ بالظُّهورِ</a:t>
            </a:r>
            <a:br>
              <a:rPr lang="ar-SY" sz="2800" b="1" dirty="0">
                <a:solidFill>
                  <a:srgbClr val="002060"/>
                </a:solidFill>
              </a:rPr>
            </a:br>
            <a:r>
              <a:rPr lang="ar-SY" sz="2800" b="1" dirty="0">
                <a:solidFill>
                  <a:srgbClr val="002060"/>
                </a:solidFill>
              </a:rPr>
              <a:t>فقط عندما يختفي وسيطُ النَّقلِ العصبيِّ من الشَّقِّ المشبكيِّ.</a:t>
            </a:r>
          </a:p>
        </p:txBody>
      </p: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F714D264-42F8-4C71-9C2E-73D4AAF249C4}"/>
              </a:ext>
            </a:extLst>
          </p:cNvPr>
          <p:cNvSpPr txBox="1"/>
          <p:nvPr/>
        </p:nvSpPr>
        <p:spPr>
          <a:xfrm>
            <a:off x="3987401" y="5026730"/>
            <a:ext cx="7147632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4800" b="1" dirty="0">
                <a:solidFill>
                  <a:srgbClr val="C00000"/>
                </a:solidFill>
              </a:rPr>
              <a:t>التَّنكُّسُ الفاليري</a:t>
            </a:r>
            <a:br>
              <a:rPr lang="ar-SY" sz="4800" b="1" dirty="0">
                <a:solidFill>
                  <a:srgbClr val="C00000"/>
                </a:solidFill>
              </a:rPr>
            </a:br>
            <a:r>
              <a:rPr lang="ar-SY" sz="2000" b="1" dirty="0">
                <a:solidFill>
                  <a:srgbClr val="C00000"/>
                </a:solidFill>
              </a:rPr>
              <a:t>يتقدَّم على إيقاعِ حركةِ الحويصلاتِ المجهريَّةِ المُهاجرةِ إلى المشبك العصبيِّ</a:t>
            </a:r>
          </a:p>
        </p:txBody>
      </p:sp>
      <p:pic>
        <p:nvPicPr>
          <p:cNvPr id="2" name="٣">
            <a:hlinkClick r:id="" action="ppaction://media"/>
            <a:extLst>
              <a:ext uri="{FF2B5EF4-FFF2-40B4-BE49-F238E27FC236}">
                <a16:creationId xmlns:a16="http://schemas.microsoft.com/office/drawing/2014/main" id="{A6AB63A2-29B6-4DE8-A211-C2558804F5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78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7658" y="1507075"/>
            <a:ext cx="609600" cy="609600"/>
          </a:xfrm>
          <a:prstGeom prst="rect">
            <a:avLst/>
          </a:prstGeom>
        </p:spPr>
      </p:pic>
      <p:sp>
        <p:nvSpPr>
          <p:cNvPr id="286" name="شكل بيضاوي 285">
            <a:extLst>
              <a:ext uri="{FF2B5EF4-FFF2-40B4-BE49-F238E27FC236}">
                <a16:creationId xmlns:a16="http://schemas.microsoft.com/office/drawing/2014/main" id="{A240A68F-266E-4470-9376-43333BD2E3DB}"/>
              </a:ext>
            </a:extLst>
          </p:cNvPr>
          <p:cNvSpPr/>
          <p:nvPr/>
        </p:nvSpPr>
        <p:spPr>
          <a:xfrm>
            <a:off x="3540999" y="34049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2" name="شكل بيضاوي 291">
            <a:extLst>
              <a:ext uri="{FF2B5EF4-FFF2-40B4-BE49-F238E27FC236}">
                <a16:creationId xmlns:a16="http://schemas.microsoft.com/office/drawing/2014/main" id="{9E15ECB1-EC25-49F5-89A2-90EA254B0A55}"/>
              </a:ext>
            </a:extLst>
          </p:cNvPr>
          <p:cNvSpPr/>
          <p:nvPr/>
        </p:nvSpPr>
        <p:spPr>
          <a:xfrm>
            <a:off x="3692519" y="373901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3" name="شكل بيضاوي 292">
            <a:extLst>
              <a:ext uri="{FF2B5EF4-FFF2-40B4-BE49-F238E27FC236}">
                <a16:creationId xmlns:a16="http://schemas.microsoft.com/office/drawing/2014/main" id="{ED43CB1B-206D-4603-A06A-6FF349100DD4}"/>
              </a:ext>
            </a:extLst>
          </p:cNvPr>
          <p:cNvSpPr/>
          <p:nvPr/>
        </p:nvSpPr>
        <p:spPr>
          <a:xfrm>
            <a:off x="3291353" y="355804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4" name="شكل بيضاوي 293">
            <a:extLst>
              <a:ext uri="{FF2B5EF4-FFF2-40B4-BE49-F238E27FC236}">
                <a16:creationId xmlns:a16="http://schemas.microsoft.com/office/drawing/2014/main" id="{9FD1DC5E-7D6B-40B6-8B2F-06172337A4D1}"/>
              </a:ext>
            </a:extLst>
          </p:cNvPr>
          <p:cNvSpPr/>
          <p:nvPr/>
        </p:nvSpPr>
        <p:spPr>
          <a:xfrm>
            <a:off x="3221159" y="329627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5" name="شكل بيضاوي 294">
            <a:extLst>
              <a:ext uri="{FF2B5EF4-FFF2-40B4-BE49-F238E27FC236}">
                <a16:creationId xmlns:a16="http://schemas.microsoft.com/office/drawing/2014/main" id="{30C15C63-77DF-4337-BAB2-3C592755D6B9}"/>
              </a:ext>
            </a:extLst>
          </p:cNvPr>
          <p:cNvSpPr/>
          <p:nvPr/>
        </p:nvSpPr>
        <p:spPr>
          <a:xfrm>
            <a:off x="3222205" y="336525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6" name="شكل بيضاوي 295">
            <a:extLst>
              <a:ext uri="{FF2B5EF4-FFF2-40B4-BE49-F238E27FC236}">
                <a16:creationId xmlns:a16="http://schemas.microsoft.com/office/drawing/2014/main" id="{2DFAEBE5-1B0D-4360-8956-7F4F2D0D79B8}"/>
              </a:ext>
            </a:extLst>
          </p:cNvPr>
          <p:cNvSpPr/>
          <p:nvPr/>
        </p:nvSpPr>
        <p:spPr>
          <a:xfrm>
            <a:off x="3499313" y="382230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7" name="شكل بيضاوي 296">
            <a:extLst>
              <a:ext uri="{FF2B5EF4-FFF2-40B4-BE49-F238E27FC236}">
                <a16:creationId xmlns:a16="http://schemas.microsoft.com/office/drawing/2014/main" id="{CA438ADE-4BC2-4823-B86E-7364B136584B}"/>
              </a:ext>
            </a:extLst>
          </p:cNvPr>
          <p:cNvSpPr/>
          <p:nvPr/>
        </p:nvSpPr>
        <p:spPr>
          <a:xfrm>
            <a:off x="3277677" y="353194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8" name="شكل بيضاوي 297">
            <a:extLst>
              <a:ext uri="{FF2B5EF4-FFF2-40B4-BE49-F238E27FC236}">
                <a16:creationId xmlns:a16="http://schemas.microsoft.com/office/drawing/2014/main" id="{0D8501F4-DC44-4288-B8D8-5A764B5C2F1D}"/>
              </a:ext>
            </a:extLst>
          </p:cNvPr>
          <p:cNvSpPr/>
          <p:nvPr/>
        </p:nvSpPr>
        <p:spPr>
          <a:xfrm>
            <a:off x="3581968" y="34469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9" name="شكل بيضاوي 298">
            <a:extLst>
              <a:ext uri="{FF2B5EF4-FFF2-40B4-BE49-F238E27FC236}">
                <a16:creationId xmlns:a16="http://schemas.microsoft.com/office/drawing/2014/main" id="{4D044FCD-A784-44A7-B945-A08B6051C1F2}"/>
              </a:ext>
            </a:extLst>
          </p:cNvPr>
          <p:cNvSpPr/>
          <p:nvPr/>
        </p:nvSpPr>
        <p:spPr>
          <a:xfrm>
            <a:off x="3277366" y="371032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68570390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8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8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8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8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9250"/>
                            </p:stCondLst>
                            <p:childTnLst>
                              <p:par>
                                <p:cTn id="125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92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97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75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12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8" grpId="0" animBg="1"/>
      <p:bldP spid="12" grpId="0" animBg="1"/>
      <p:bldP spid="219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87" grpId="0" animBg="1"/>
      <p:bldP spid="287" grpId="1" animBg="1"/>
      <p:bldP spid="285" grpId="0" animBg="1"/>
      <p:bldP spid="286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: زوايا مستديرة 217">
            <a:extLst>
              <a:ext uri="{FF2B5EF4-FFF2-40B4-BE49-F238E27FC236}">
                <a16:creationId xmlns:a16="http://schemas.microsoft.com/office/drawing/2014/main" id="{85BE8367-AC08-441C-A398-33366B45C2E0}"/>
              </a:ext>
            </a:extLst>
          </p:cNvPr>
          <p:cNvSpPr/>
          <p:nvPr/>
        </p:nvSpPr>
        <p:spPr>
          <a:xfrm>
            <a:off x="10138641" y="3048732"/>
            <a:ext cx="1284160" cy="147610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B5C4032B-4900-4103-9800-5E76CC172C07}"/>
              </a:ext>
            </a:extLst>
          </p:cNvPr>
          <p:cNvSpPr/>
          <p:nvPr/>
        </p:nvSpPr>
        <p:spPr>
          <a:xfrm>
            <a:off x="5747658" y="3022359"/>
            <a:ext cx="2704615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AB804DB-E067-422B-8C86-355D6A252EAF}"/>
              </a:ext>
            </a:extLst>
          </p:cNvPr>
          <p:cNvSpPr/>
          <p:nvPr/>
        </p:nvSpPr>
        <p:spPr>
          <a:xfrm>
            <a:off x="5747659" y="3237486"/>
            <a:ext cx="2684264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CFF64C86-1C91-4FF0-9F0B-FE0EB9E18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22" y="3376822"/>
            <a:ext cx="439737" cy="629794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847F3D8-B2C0-474A-906D-046992C4112B}"/>
              </a:ext>
            </a:extLst>
          </p:cNvPr>
          <p:cNvSpPr/>
          <p:nvPr/>
        </p:nvSpPr>
        <p:spPr>
          <a:xfrm>
            <a:off x="2606303" y="3037006"/>
            <a:ext cx="2701618" cy="13094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3A05D5F-54F9-42B1-8C99-A9A83BC6861B}"/>
              </a:ext>
            </a:extLst>
          </p:cNvPr>
          <p:cNvSpPr/>
          <p:nvPr/>
        </p:nvSpPr>
        <p:spPr>
          <a:xfrm>
            <a:off x="2633602" y="3222841"/>
            <a:ext cx="2674319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05B6AEEF-E27B-4EE4-AAC1-3A8FF8D6BA35}"/>
              </a:ext>
            </a:extLst>
          </p:cNvPr>
          <p:cNvSpPr>
            <a:spLocks/>
          </p:cNvSpPr>
          <p:nvPr/>
        </p:nvSpPr>
        <p:spPr bwMode="auto">
          <a:xfrm>
            <a:off x="-16590" y="26125"/>
            <a:ext cx="2802143" cy="7053942"/>
          </a:xfrm>
          <a:custGeom>
            <a:avLst/>
            <a:gdLst>
              <a:gd name="T0" fmla="*/ 1543 w 1985"/>
              <a:gd name="T1" fmla="*/ 838 h 2720"/>
              <a:gd name="T2" fmla="*/ 1300 w 1985"/>
              <a:gd name="T3" fmla="*/ 498 h 2720"/>
              <a:gd name="T4" fmla="*/ 1228 w 1985"/>
              <a:gd name="T5" fmla="*/ 15 h 2720"/>
              <a:gd name="T6" fmla="*/ 1211 w 1985"/>
              <a:gd name="T7" fmla="*/ 593 h 2720"/>
              <a:gd name="T8" fmla="*/ 953 w 1985"/>
              <a:gd name="T9" fmla="*/ 697 h 2720"/>
              <a:gd name="T10" fmla="*/ 467 w 1985"/>
              <a:gd name="T11" fmla="*/ 488 h 2720"/>
              <a:gd name="T12" fmla="*/ 855 w 1985"/>
              <a:gd name="T13" fmla="*/ 839 h 2720"/>
              <a:gd name="T14" fmla="*/ 791 w 1985"/>
              <a:gd name="T15" fmla="*/ 1296 h 2720"/>
              <a:gd name="T16" fmla="*/ 2 w 1985"/>
              <a:gd name="T17" fmla="*/ 1463 h 2720"/>
              <a:gd name="T18" fmla="*/ 779 w 1985"/>
              <a:gd name="T19" fmla="*/ 1558 h 2720"/>
              <a:gd name="T20" fmla="*/ 851 w 1985"/>
              <a:gd name="T21" fmla="*/ 1883 h 2720"/>
              <a:gd name="T22" fmla="*/ 279 w 1985"/>
              <a:gd name="T23" fmla="*/ 2659 h 2720"/>
              <a:gd name="T24" fmla="*/ 945 w 1985"/>
              <a:gd name="T25" fmla="*/ 2067 h 2720"/>
              <a:gd name="T26" fmla="*/ 1159 w 1985"/>
              <a:gd name="T27" fmla="*/ 2192 h 2720"/>
              <a:gd name="T28" fmla="*/ 1138 w 1985"/>
              <a:gd name="T29" fmla="*/ 2717 h 2720"/>
              <a:gd name="T30" fmla="*/ 1279 w 1985"/>
              <a:gd name="T31" fmla="*/ 2171 h 2720"/>
              <a:gd name="T32" fmla="*/ 1356 w 1985"/>
              <a:gd name="T33" fmla="*/ 2055 h 2720"/>
              <a:gd name="T34" fmla="*/ 1594 w 1985"/>
              <a:gd name="T35" fmla="*/ 1977 h 2720"/>
              <a:gd name="T36" fmla="*/ 1968 w 1985"/>
              <a:gd name="T37" fmla="*/ 2444 h 2720"/>
              <a:gd name="T38" fmla="*/ 1699 w 1985"/>
              <a:gd name="T39" fmla="*/ 1826 h 2720"/>
              <a:gd name="connsiteX0" fmla="*/ 8135 w 9909"/>
              <a:gd name="connsiteY0" fmla="*/ 3436 h 9936"/>
              <a:gd name="connsiteX1" fmla="*/ 6540 w 9909"/>
              <a:gd name="connsiteY1" fmla="*/ 1778 h 9936"/>
              <a:gd name="connsiteX2" fmla="*/ 6177 w 9909"/>
              <a:gd name="connsiteY2" fmla="*/ 2 h 9936"/>
              <a:gd name="connsiteX3" fmla="*/ 6092 w 9909"/>
              <a:gd name="connsiteY3" fmla="*/ 2127 h 9936"/>
              <a:gd name="connsiteX4" fmla="*/ 4792 w 9909"/>
              <a:gd name="connsiteY4" fmla="*/ 2510 h 9936"/>
              <a:gd name="connsiteX5" fmla="*/ 2344 w 9909"/>
              <a:gd name="connsiteY5" fmla="*/ 1741 h 9936"/>
              <a:gd name="connsiteX6" fmla="*/ 4298 w 9909"/>
              <a:gd name="connsiteY6" fmla="*/ 3032 h 9936"/>
              <a:gd name="connsiteX7" fmla="*/ 3976 w 9909"/>
              <a:gd name="connsiteY7" fmla="*/ 4712 h 9936"/>
              <a:gd name="connsiteX8" fmla="*/ 1 w 9909"/>
              <a:gd name="connsiteY8" fmla="*/ 5326 h 9936"/>
              <a:gd name="connsiteX9" fmla="*/ 3915 w 9909"/>
              <a:gd name="connsiteY9" fmla="*/ 5675 h 9936"/>
              <a:gd name="connsiteX10" fmla="*/ 4278 w 9909"/>
              <a:gd name="connsiteY10" fmla="*/ 6870 h 9936"/>
              <a:gd name="connsiteX11" fmla="*/ 1397 w 9909"/>
              <a:gd name="connsiteY11" fmla="*/ 9723 h 9936"/>
              <a:gd name="connsiteX12" fmla="*/ 4752 w 9909"/>
              <a:gd name="connsiteY12" fmla="*/ 7546 h 9936"/>
              <a:gd name="connsiteX13" fmla="*/ 5830 w 9909"/>
              <a:gd name="connsiteY13" fmla="*/ 8006 h 9936"/>
              <a:gd name="connsiteX14" fmla="*/ 5724 w 9909"/>
              <a:gd name="connsiteY14" fmla="*/ 9936 h 9936"/>
              <a:gd name="connsiteX15" fmla="*/ 6434 w 9909"/>
              <a:gd name="connsiteY15" fmla="*/ 7929 h 9936"/>
              <a:gd name="connsiteX16" fmla="*/ 6822 w 9909"/>
              <a:gd name="connsiteY16" fmla="*/ 7502 h 9936"/>
              <a:gd name="connsiteX17" fmla="*/ 8021 w 9909"/>
              <a:gd name="connsiteY17" fmla="*/ 7215 h 9936"/>
              <a:gd name="connsiteX18" fmla="*/ 9905 w 9909"/>
              <a:gd name="connsiteY18" fmla="*/ 8932 h 9936"/>
              <a:gd name="connsiteX19" fmla="*/ 8550 w 9909"/>
              <a:gd name="connsiteY19" fmla="*/ 6660 h 9936"/>
              <a:gd name="connsiteX0" fmla="*/ 8210 w 10000"/>
              <a:gd name="connsiteY0" fmla="*/ 3458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7913 w 10000"/>
              <a:gd name="connsiteY1" fmla="*/ 3174 h 10000"/>
              <a:gd name="connsiteX2" fmla="*/ 6600 w 10000"/>
              <a:gd name="connsiteY2" fmla="*/ 1789 h 10000"/>
              <a:gd name="connsiteX3" fmla="*/ 6234 w 10000"/>
              <a:gd name="connsiteY3" fmla="*/ 2 h 10000"/>
              <a:gd name="connsiteX4" fmla="*/ 6148 w 10000"/>
              <a:gd name="connsiteY4" fmla="*/ 2141 h 10000"/>
              <a:gd name="connsiteX5" fmla="*/ 4836 w 10000"/>
              <a:gd name="connsiteY5" fmla="*/ 2526 h 10000"/>
              <a:gd name="connsiteX6" fmla="*/ 2366 w 10000"/>
              <a:gd name="connsiteY6" fmla="*/ 1752 h 10000"/>
              <a:gd name="connsiteX7" fmla="*/ 4337 w 10000"/>
              <a:gd name="connsiteY7" fmla="*/ 3052 h 10000"/>
              <a:gd name="connsiteX8" fmla="*/ 4013 w 10000"/>
              <a:gd name="connsiteY8" fmla="*/ 4742 h 10000"/>
              <a:gd name="connsiteX9" fmla="*/ 1 w 10000"/>
              <a:gd name="connsiteY9" fmla="*/ 5360 h 10000"/>
              <a:gd name="connsiteX10" fmla="*/ 3951 w 10000"/>
              <a:gd name="connsiteY10" fmla="*/ 5712 h 10000"/>
              <a:gd name="connsiteX11" fmla="*/ 4317 w 10000"/>
              <a:gd name="connsiteY11" fmla="*/ 6914 h 10000"/>
              <a:gd name="connsiteX12" fmla="*/ 1410 w 10000"/>
              <a:gd name="connsiteY12" fmla="*/ 9786 h 10000"/>
              <a:gd name="connsiteX13" fmla="*/ 4796 w 10000"/>
              <a:gd name="connsiteY13" fmla="*/ 7595 h 10000"/>
              <a:gd name="connsiteX14" fmla="*/ 5884 w 10000"/>
              <a:gd name="connsiteY14" fmla="*/ 8058 h 10000"/>
              <a:gd name="connsiteX15" fmla="*/ 5777 w 10000"/>
              <a:gd name="connsiteY15" fmla="*/ 10000 h 10000"/>
              <a:gd name="connsiteX16" fmla="*/ 6493 w 10000"/>
              <a:gd name="connsiteY16" fmla="*/ 7980 h 10000"/>
              <a:gd name="connsiteX17" fmla="*/ 6885 w 10000"/>
              <a:gd name="connsiteY17" fmla="*/ 7550 h 10000"/>
              <a:gd name="connsiteX18" fmla="*/ 8095 w 10000"/>
              <a:gd name="connsiteY18" fmla="*/ 7261 h 10000"/>
              <a:gd name="connsiteX19" fmla="*/ 9996 w 10000"/>
              <a:gd name="connsiteY19" fmla="*/ 8990 h 10000"/>
              <a:gd name="connsiteX20" fmla="*/ 8629 w 10000"/>
              <a:gd name="connsiteY20" fmla="*/ 6703 h 10000"/>
              <a:gd name="connsiteX0" fmla="*/ 8960 w 10000"/>
              <a:gd name="connsiteY0" fmla="*/ 4163 h 10000"/>
              <a:gd name="connsiteX1" fmla="*/ 9145 w 10000"/>
              <a:gd name="connsiteY1" fmla="*/ 4124 h 10000"/>
              <a:gd name="connsiteX2" fmla="*/ 7913 w 10000"/>
              <a:gd name="connsiteY2" fmla="*/ 3174 h 10000"/>
              <a:gd name="connsiteX3" fmla="*/ 6600 w 10000"/>
              <a:gd name="connsiteY3" fmla="*/ 1789 h 10000"/>
              <a:gd name="connsiteX4" fmla="*/ 6234 w 10000"/>
              <a:gd name="connsiteY4" fmla="*/ 2 h 10000"/>
              <a:gd name="connsiteX5" fmla="*/ 6148 w 10000"/>
              <a:gd name="connsiteY5" fmla="*/ 2141 h 10000"/>
              <a:gd name="connsiteX6" fmla="*/ 4836 w 10000"/>
              <a:gd name="connsiteY6" fmla="*/ 2526 h 10000"/>
              <a:gd name="connsiteX7" fmla="*/ 2366 w 10000"/>
              <a:gd name="connsiteY7" fmla="*/ 1752 h 10000"/>
              <a:gd name="connsiteX8" fmla="*/ 4337 w 10000"/>
              <a:gd name="connsiteY8" fmla="*/ 3052 h 10000"/>
              <a:gd name="connsiteX9" fmla="*/ 4013 w 10000"/>
              <a:gd name="connsiteY9" fmla="*/ 4742 h 10000"/>
              <a:gd name="connsiteX10" fmla="*/ 1 w 10000"/>
              <a:gd name="connsiteY10" fmla="*/ 5360 h 10000"/>
              <a:gd name="connsiteX11" fmla="*/ 3951 w 10000"/>
              <a:gd name="connsiteY11" fmla="*/ 5712 h 10000"/>
              <a:gd name="connsiteX12" fmla="*/ 4317 w 10000"/>
              <a:gd name="connsiteY12" fmla="*/ 6914 h 10000"/>
              <a:gd name="connsiteX13" fmla="*/ 1410 w 10000"/>
              <a:gd name="connsiteY13" fmla="*/ 9786 h 10000"/>
              <a:gd name="connsiteX14" fmla="*/ 4796 w 10000"/>
              <a:gd name="connsiteY14" fmla="*/ 7595 h 10000"/>
              <a:gd name="connsiteX15" fmla="*/ 5884 w 10000"/>
              <a:gd name="connsiteY15" fmla="*/ 8058 h 10000"/>
              <a:gd name="connsiteX16" fmla="*/ 5777 w 10000"/>
              <a:gd name="connsiteY16" fmla="*/ 10000 h 10000"/>
              <a:gd name="connsiteX17" fmla="*/ 6493 w 10000"/>
              <a:gd name="connsiteY17" fmla="*/ 7980 h 10000"/>
              <a:gd name="connsiteX18" fmla="*/ 6885 w 10000"/>
              <a:gd name="connsiteY18" fmla="*/ 7550 h 10000"/>
              <a:gd name="connsiteX19" fmla="*/ 8095 w 10000"/>
              <a:gd name="connsiteY19" fmla="*/ 7261 h 10000"/>
              <a:gd name="connsiteX20" fmla="*/ 9996 w 10000"/>
              <a:gd name="connsiteY20" fmla="*/ 8990 h 10000"/>
              <a:gd name="connsiteX21" fmla="*/ 8629 w 10000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9145 w 11049"/>
              <a:gd name="connsiteY1" fmla="*/ 4124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629 w 11049"/>
              <a:gd name="connsiteY21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8629 w 11049"/>
              <a:gd name="connsiteY22" fmla="*/ 6703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11039 w 11049"/>
              <a:gd name="connsiteY22" fmla="*/ 5907 h 10000"/>
              <a:gd name="connsiteX0" fmla="*/ 11049 w 11049"/>
              <a:gd name="connsiteY0" fmla="*/ 4194 h 10000"/>
              <a:gd name="connsiteX1" fmla="*/ 8609 w 11049"/>
              <a:gd name="connsiteY1" fmla="*/ 3725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8609 w 11049"/>
              <a:gd name="connsiteY2" fmla="*/ 3725 h 10000"/>
              <a:gd name="connsiteX3" fmla="*/ 7913 w 11049"/>
              <a:gd name="connsiteY3" fmla="*/ 3174 h 10000"/>
              <a:gd name="connsiteX4" fmla="*/ 6600 w 11049"/>
              <a:gd name="connsiteY4" fmla="*/ 1789 h 10000"/>
              <a:gd name="connsiteX5" fmla="*/ 6234 w 11049"/>
              <a:gd name="connsiteY5" fmla="*/ 2 h 10000"/>
              <a:gd name="connsiteX6" fmla="*/ 6148 w 11049"/>
              <a:gd name="connsiteY6" fmla="*/ 2141 h 10000"/>
              <a:gd name="connsiteX7" fmla="*/ 4836 w 11049"/>
              <a:gd name="connsiteY7" fmla="*/ 2526 h 10000"/>
              <a:gd name="connsiteX8" fmla="*/ 2366 w 11049"/>
              <a:gd name="connsiteY8" fmla="*/ 1752 h 10000"/>
              <a:gd name="connsiteX9" fmla="*/ 4337 w 11049"/>
              <a:gd name="connsiteY9" fmla="*/ 3052 h 10000"/>
              <a:gd name="connsiteX10" fmla="*/ 4013 w 11049"/>
              <a:gd name="connsiteY10" fmla="*/ 4742 h 10000"/>
              <a:gd name="connsiteX11" fmla="*/ 1 w 11049"/>
              <a:gd name="connsiteY11" fmla="*/ 5360 h 10000"/>
              <a:gd name="connsiteX12" fmla="*/ 3951 w 11049"/>
              <a:gd name="connsiteY12" fmla="*/ 5712 h 10000"/>
              <a:gd name="connsiteX13" fmla="*/ 4317 w 11049"/>
              <a:gd name="connsiteY13" fmla="*/ 6914 h 10000"/>
              <a:gd name="connsiteX14" fmla="*/ 1410 w 11049"/>
              <a:gd name="connsiteY14" fmla="*/ 9786 h 10000"/>
              <a:gd name="connsiteX15" fmla="*/ 4796 w 11049"/>
              <a:gd name="connsiteY15" fmla="*/ 7595 h 10000"/>
              <a:gd name="connsiteX16" fmla="*/ 5884 w 11049"/>
              <a:gd name="connsiteY16" fmla="*/ 8058 h 10000"/>
              <a:gd name="connsiteX17" fmla="*/ 5777 w 11049"/>
              <a:gd name="connsiteY17" fmla="*/ 10000 h 10000"/>
              <a:gd name="connsiteX18" fmla="*/ 6493 w 11049"/>
              <a:gd name="connsiteY18" fmla="*/ 7980 h 10000"/>
              <a:gd name="connsiteX19" fmla="*/ 6885 w 11049"/>
              <a:gd name="connsiteY19" fmla="*/ 7550 h 10000"/>
              <a:gd name="connsiteX20" fmla="*/ 8095 w 11049"/>
              <a:gd name="connsiteY20" fmla="*/ 7261 h 10000"/>
              <a:gd name="connsiteX21" fmla="*/ 9996 w 11049"/>
              <a:gd name="connsiteY21" fmla="*/ 8990 h 10000"/>
              <a:gd name="connsiteX22" fmla="*/ 8930 w 11049"/>
              <a:gd name="connsiteY22" fmla="*/ 7095 h 10000"/>
              <a:gd name="connsiteX23" fmla="*/ 9573 w 11049"/>
              <a:gd name="connsiteY23" fmla="*/ 6298 h 10000"/>
              <a:gd name="connsiteX24" fmla="*/ 11039 w 11049"/>
              <a:gd name="connsiteY24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98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07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145 h 10000"/>
              <a:gd name="connsiteX23" fmla="*/ 11039 w 11049"/>
              <a:gd name="connsiteY23" fmla="*/ 5992 h 10000"/>
              <a:gd name="connsiteX0" fmla="*/ 11049 w 11049"/>
              <a:gd name="connsiteY0" fmla="*/ 4194 h 10000"/>
              <a:gd name="connsiteX1" fmla="*/ 9412 w 11049"/>
              <a:gd name="connsiteY1" fmla="*/ 4093 h 10000"/>
              <a:gd name="connsiteX2" fmla="*/ 7913 w 11049"/>
              <a:gd name="connsiteY2" fmla="*/ 3174 h 10000"/>
              <a:gd name="connsiteX3" fmla="*/ 6600 w 11049"/>
              <a:gd name="connsiteY3" fmla="*/ 1789 h 10000"/>
              <a:gd name="connsiteX4" fmla="*/ 6234 w 11049"/>
              <a:gd name="connsiteY4" fmla="*/ 2 h 10000"/>
              <a:gd name="connsiteX5" fmla="*/ 6148 w 11049"/>
              <a:gd name="connsiteY5" fmla="*/ 2141 h 10000"/>
              <a:gd name="connsiteX6" fmla="*/ 4836 w 11049"/>
              <a:gd name="connsiteY6" fmla="*/ 2526 h 10000"/>
              <a:gd name="connsiteX7" fmla="*/ 2366 w 11049"/>
              <a:gd name="connsiteY7" fmla="*/ 1752 h 10000"/>
              <a:gd name="connsiteX8" fmla="*/ 4337 w 11049"/>
              <a:gd name="connsiteY8" fmla="*/ 3052 h 10000"/>
              <a:gd name="connsiteX9" fmla="*/ 4013 w 11049"/>
              <a:gd name="connsiteY9" fmla="*/ 4742 h 10000"/>
              <a:gd name="connsiteX10" fmla="*/ 1 w 11049"/>
              <a:gd name="connsiteY10" fmla="*/ 5360 h 10000"/>
              <a:gd name="connsiteX11" fmla="*/ 3951 w 11049"/>
              <a:gd name="connsiteY11" fmla="*/ 5712 h 10000"/>
              <a:gd name="connsiteX12" fmla="*/ 4317 w 11049"/>
              <a:gd name="connsiteY12" fmla="*/ 6914 h 10000"/>
              <a:gd name="connsiteX13" fmla="*/ 1410 w 11049"/>
              <a:gd name="connsiteY13" fmla="*/ 9786 h 10000"/>
              <a:gd name="connsiteX14" fmla="*/ 4796 w 11049"/>
              <a:gd name="connsiteY14" fmla="*/ 7595 h 10000"/>
              <a:gd name="connsiteX15" fmla="*/ 5884 w 11049"/>
              <a:gd name="connsiteY15" fmla="*/ 8058 h 10000"/>
              <a:gd name="connsiteX16" fmla="*/ 5777 w 11049"/>
              <a:gd name="connsiteY16" fmla="*/ 10000 h 10000"/>
              <a:gd name="connsiteX17" fmla="*/ 6493 w 11049"/>
              <a:gd name="connsiteY17" fmla="*/ 7980 h 10000"/>
              <a:gd name="connsiteX18" fmla="*/ 6885 w 11049"/>
              <a:gd name="connsiteY18" fmla="*/ 7550 h 10000"/>
              <a:gd name="connsiteX19" fmla="*/ 8095 w 11049"/>
              <a:gd name="connsiteY19" fmla="*/ 7261 h 10000"/>
              <a:gd name="connsiteX20" fmla="*/ 9996 w 11049"/>
              <a:gd name="connsiteY20" fmla="*/ 8990 h 10000"/>
              <a:gd name="connsiteX21" fmla="*/ 8930 w 11049"/>
              <a:gd name="connsiteY21" fmla="*/ 7095 h 10000"/>
              <a:gd name="connsiteX22" fmla="*/ 9573 w 11049"/>
              <a:gd name="connsiteY22" fmla="*/ 6258 h 10000"/>
              <a:gd name="connsiteX23" fmla="*/ 11039 w 11049"/>
              <a:gd name="connsiteY23" fmla="*/ 5992 h 10000"/>
              <a:gd name="connsiteX0" fmla="*/ 10998 w 11039"/>
              <a:gd name="connsiteY0" fmla="*/ 4546 h 10000"/>
              <a:gd name="connsiteX1" fmla="*/ 9412 w 11039"/>
              <a:gd name="connsiteY1" fmla="*/ 4093 h 10000"/>
              <a:gd name="connsiteX2" fmla="*/ 7913 w 11039"/>
              <a:gd name="connsiteY2" fmla="*/ 3174 h 10000"/>
              <a:gd name="connsiteX3" fmla="*/ 6600 w 11039"/>
              <a:gd name="connsiteY3" fmla="*/ 1789 h 10000"/>
              <a:gd name="connsiteX4" fmla="*/ 6234 w 11039"/>
              <a:gd name="connsiteY4" fmla="*/ 2 h 10000"/>
              <a:gd name="connsiteX5" fmla="*/ 6148 w 11039"/>
              <a:gd name="connsiteY5" fmla="*/ 2141 h 10000"/>
              <a:gd name="connsiteX6" fmla="*/ 4836 w 11039"/>
              <a:gd name="connsiteY6" fmla="*/ 2526 h 10000"/>
              <a:gd name="connsiteX7" fmla="*/ 2366 w 11039"/>
              <a:gd name="connsiteY7" fmla="*/ 1752 h 10000"/>
              <a:gd name="connsiteX8" fmla="*/ 4337 w 11039"/>
              <a:gd name="connsiteY8" fmla="*/ 3052 h 10000"/>
              <a:gd name="connsiteX9" fmla="*/ 4013 w 11039"/>
              <a:gd name="connsiteY9" fmla="*/ 4742 h 10000"/>
              <a:gd name="connsiteX10" fmla="*/ 1 w 11039"/>
              <a:gd name="connsiteY10" fmla="*/ 5360 h 10000"/>
              <a:gd name="connsiteX11" fmla="*/ 3951 w 11039"/>
              <a:gd name="connsiteY11" fmla="*/ 5712 h 10000"/>
              <a:gd name="connsiteX12" fmla="*/ 4317 w 11039"/>
              <a:gd name="connsiteY12" fmla="*/ 6914 h 10000"/>
              <a:gd name="connsiteX13" fmla="*/ 1410 w 11039"/>
              <a:gd name="connsiteY13" fmla="*/ 9786 h 10000"/>
              <a:gd name="connsiteX14" fmla="*/ 4796 w 11039"/>
              <a:gd name="connsiteY14" fmla="*/ 7595 h 10000"/>
              <a:gd name="connsiteX15" fmla="*/ 5884 w 11039"/>
              <a:gd name="connsiteY15" fmla="*/ 8058 h 10000"/>
              <a:gd name="connsiteX16" fmla="*/ 5777 w 11039"/>
              <a:gd name="connsiteY16" fmla="*/ 10000 h 10000"/>
              <a:gd name="connsiteX17" fmla="*/ 6493 w 11039"/>
              <a:gd name="connsiteY17" fmla="*/ 7980 h 10000"/>
              <a:gd name="connsiteX18" fmla="*/ 6885 w 11039"/>
              <a:gd name="connsiteY18" fmla="*/ 7550 h 10000"/>
              <a:gd name="connsiteX19" fmla="*/ 8095 w 11039"/>
              <a:gd name="connsiteY19" fmla="*/ 7261 h 10000"/>
              <a:gd name="connsiteX20" fmla="*/ 9996 w 11039"/>
              <a:gd name="connsiteY20" fmla="*/ 8990 h 10000"/>
              <a:gd name="connsiteX21" fmla="*/ 8930 w 11039"/>
              <a:gd name="connsiteY21" fmla="*/ 7095 h 10000"/>
              <a:gd name="connsiteX22" fmla="*/ 9573 w 11039"/>
              <a:gd name="connsiteY22" fmla="*/ 6258 h 10000"/>
              <a:gd name="connsiteX23" fmla="*/ 11039 w 11039"/>
              <a:gd name="connsiteY23" fmla="*/ 5992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988 w 10998"/>
              <a:gd name="connsiteY23" fmla="*/ 5751 h 10000"/>
              <a:gd name="connsiteX0" fmla="*/ 10998 w 10998"/>
              <a:gd name="connsiteY0" fmla="*/ 4546 h 10000"/>
              <a:gd name="connsiteX1" fmla="*/ 9412 w 10998"/>
              <a:gd name="connsiteY1" fmla="*/ 4093 h 10000"/>
              <a:gd name="connsiteX2" fmla="*/ 7913 w 10998"/>
              <a:gd name="connsiteY2" fmla="*/ 3174 h 10000"/>
              <a:gd name="connsiteX3" fmla="*/ 6600 w 10998"/>
              <a:gd name="connsiteY3" fmla="*/ 1789 h 10000"/>
              <a:gd name="connsiteX4" fmla="*/ 6234 w 10998"/>
              <a:gd name="connsiteY4" fmla="*/ 2 h 10000"/>
              <a:gd name="connsiteX5" fmla="*/ 6148 w 10998"/>
              <a:gd name="connsiteY5" fmla="*/ 2141 h 10000"/>
              <a:gd name="connsiteX6" fmla="*/ 4836 w 10998"/>
              <a:gd name="connsiteY6" fmla="*/ 2526 h 10000"/>
              <a:gd name="connsiteX7" fmla="*/ 2366 w 10998"/>
              <a:gd name="connsiteY7" fmla="*/ 1752 h 10000"/>
              <a:gd name="connsiteX8" fmla="*/ 4337 w 10998"/>
              <a:gd name="connsiteY8" fmla="*/ 3052 h 10000"/>
              <a:gd name="connsiteX9" fmla="*/ 4013 w 10998"/>
              <a:gd name="connsiteY9" fmla="*/ 4742 h 10000"/>
              <a:gd name="connsiteX10" fmla="*/ 1 w 10998"/>
              <a:gd name="connsiteY10" fmla="*/ 5360 h 10000"/>
              <a:gd name="connsiteX11" fmla="*/ 3951 w 10998"/>
              <a:gd name="connsiteY11" fmla="*/ 5712 h 10000"/>
              <a:gd name="connsiteX12" fmla="*/ 4317 w 10998"/>
              <a:gd name="connsiteY12" fmla="*/ 6914 h 10000"/>
              <a:gd name="connsiteX13" fmla="*/ 1410 w 10998"/>
              <a:gd name="connsiteY13" fmla="*/ 9786 h 10000"/>
              <a:gd name="connsiteX14" fmla="*/ 4796 w 10998"/>
              <a:gd name="connsiteY14" fmla="*/ 7595 h 10000"/>
              <a:gd name="connsiteX15" fmla="*/ 5884 w 10998"/>
              <a:gd name="connsiteY15" fmla="*/ 8058 h 10000"/>
              <a:gd name="connsiteX16" fmla="*/ 5777 w 10998"/>
              <a:gd name="connsiteY16" fmla="*/ 10000 h 10000"/>
              <a:gd name="connsiteX17" fmla="*/ 6493 w 10998"/>
              <a:gd name="connsiteY17" fmla="*/ 7980 h 10000"/>
              <a:gd name="connsiteX18" fmla="*/ 6885 w 10998"/>
              <a:gd name="connsiteY18" fmla="*/ 7550 h 10000"/>
              <a:gd name="connsiteX19" fmla="*/ 8095 w 10998"/>
              <a:gd name="connsiteY19" fmla="*/ 7261 h 10000"/>
              <a:gd name="connsiteX20" fmla="*/ 9996 w 10998"/>
              <a:gd name="connsiteY20" fmla="*/ 8990 h 10000"/>
              <a:gd name="connsiteX21" fmla="*/ 8930 w 10998"/>
              <a:gd name="connsiteY21" fmla="*/ 7095 h 10000"/>
              <a:gd name="connsiteX22" fmla="*/ 9573 w 10998"/>
              <a:gd name="connsiteY22" fmla="*/ 6258 h 10000"/>
              <a:gd name="connsiteX23" fmla="*/ 10834 w 10998"/>
              <a:gd name="connsiteY23" fmla="*/ 5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98" h="10000">
                <a:moveTo>
                  <a:pt x="10998" y="4546"/>
                </a:moveTo>
                <a:cubicBezTo>
                  <a:pt x="10788" y="4509"/>
                  <a:pt x="9926" y="4322"/>
                  <a:pt x="9412" y="4093"/>
                </a:cubicBezTo>
                <a:cubicBezTo>
                  <a:pt x="8898" y="3864"/>
                  <a:pt x="8382" y="3558"/>
                  <a:pt x="7913" y="3174"/>
                </a:cubicBezTo>
                <a:cubicBezTo>
                  <a:pt x="7578" y="2851"/>
                  <a:pt x="6880" y="2318"/>
                  <a:pt x="6600" y="1789"/>
                </a:cubicBezTo>
                <a:cubicBezTo>
                  <a:pt x="6336" y="1282"/>
                  <a:pt x="6305" y="-53"/>
                  <a:pt x="6234" y="2"/>
                </a:cubicBezTo>
                <a:cubicBezTo>
                  <a:pt x="6158" y="61"/>
                  <a:pt x="6376" y="1719"/>
                  <a:pt x="6148" y="2141"/>
                </a:cubicBezTo>
                <a:cubicBezTo>
                  <a:pt x="5914" y="2562"/>
                  <a:pt x="5472" y="2593"/>
                  <a:pt x="4836" y="2526"/>
                </a:cubicBezTo>
                <a:cubicBezTo>
                  <a:pt x="4205" y="2463"/>
                  <a:pt x="2446" y="1664"/>
                  <a:pt x="2366" y="1752"/>
                </a:cubicBezTo>
                <a:cubicBezTo>
                  <a:pt x="2279" y="1838"/>
                  <a:pt x="4063" y="2551"/>
                  <a:pt x="4337" y="3052"/>
                </a:cubicBezTo>
                <a:cubicBezTo>
                  <a:pt x="4612" y="3547"/>
                  <a:pt x="4734" y="4354"/>
                  <a:pt x="4013" y="4742"/>
                </a:cubicBezTo>
                <a:cubicBezTo>
                  <a:pt x="3291" y="5123"/>
                  <a:pt x="16" y="5197"/>
                  <a:pt x="1" y="5360"/>
                </a:cubicBezTo>
                <a:cubicBezTo>
                  <a:pt x="-9" y="5522"/>
                  <a:pt x="3229" y="5453"/>
                  <a:pt x="3951" y="5712"/>
                </a:cubicBezTo>
                <a:cubicBezTo>
                  <a:pt x="4668" y="5970"/>
                  <a:pt x="4739" y="6237"/>
                  <a:pt x="4317" y="6914"/>
                </a:cubicBezTo>
                <a:cubicBezTo>
                  <a:pt x="3895" y="7595"/>
                  <a:pt x="1328" y="9671"/>
                  <a:pt x="1410" y="9786"/>
                </a:cubicBezTo>
                <a:cubicBezTo>
                  <a:pt x="1491" y="9900"/>
                  <a:pt x="4048" y="7879"/>
                  <a:pt x="4796" y="7595"/>
                </a:cubicBezTo>
                <a:cubicBezTo>
                  <a:pt x="5542" y="7307"/>
                  <a:pt x="5721" y="7654"/>
                  <a:pt x="5884" y="8058"/>
                </a:cubicBezTo>
                <a:cubicBezTo>
                  <a:pt x="6051" y="8457"/>
                  <a:pt x="5675" y="10011"/>
                  <a:pt x="5777" y="10000"/>
                </a:cubicBezTo>
                <a:cubicBezTo>
                  <a:pt x="5878" y="9985"/>
                  <a:pt x="6305" y="8387"/>
                  <a:pt x="6493" y="7980"/>
                </a:cubicBezTo>
                <a:cubicBezTo>
                  <a:pt x="6677" y="7572"/>
                  <a:pt x="6615" y="7672"/>
                  <a:pt x="6885" y="7550"/>
                </a:cubicBezTo>
                <a:cubicBezTo>
                  <a:pt x="7149" y="7433"/>
                  <a:pt x="7576" y="7025"/>
                  <a:pt x="8095" y="7261"/>
                </a:cubicBezTo>
                <a:cubicBezTo>
                  <a:pt x="8613" y="7499"/>
                  <a:pt x="9857" y="9018"/>
                  <a:pt x="9996" y="8990"/>
                </a:cubicBezTo>
                <a:cubicBezTo>
                  <a:pt x="10135" y="8962"/>
                  <a:pt x="9009" y="7498"/>
                  <a:pt x="8930" y="7095"/>
                </a:cubicBezTo>
                <a:cubicBezTo>
                  <a:pt x="8851" y="6692"/>
                  <a:pt x="9222" y="6456"/>
                  <a:pt x="9573" y="6258"/>
                </a:cubicBezTo>
                <a:cubicBezTo>
                  <a:pt x="9925" y="6060"/>
                  <a:pt x="10581" y="5918"/>
                  <a:pt x="10834" y="5807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8B014A5B-7B76-4C54-8708-F7EA2A43B9E9}"/>
              </a:ext>
            </a:extLst>
          </p:cNvPr>
          <p:cNvSpPr/>
          <p:nvPr/>
        </p:nvSpPr>
        <p:spPr>
          <a:xfrm>
            <a:off x="8389364" y="2663044"/>
            <a:ext cx="1968815" cy="2199136"/>
          </a:xfrm>
          <a:custGeom>
            <a:avLst/>
            <a:gdLst>
              <a:gd name="connsiteX0" fmla="*/ 0 w 3644182"/>
              <a:gd name="connsiteY0" fmla="*/ 941733 h 3257803"/>
              <a:gd name="connsiteX1" fmla="*/ 1436915 w 3644182"/>
              <a:gd name="connsiteY1" fmla="*/ 941733 h 3257803"/>
              <a:gd name="connsiteX2" fmla="*/ 1724297 w 3644182"/>
              <a:gd name="connsiteY2" fmla="*/ 314716 h 3257803"/>
              <a:gd name="connsiteX3" fmla="*/ 2286000 w 3644182"/>
              <a:gd name="connsiteY3" fmla="*/ 1207 h 3257803"/>
              <a:gd name="connsiteX4" fmla="*/ 3357155 w 3644182"/>
              <a:gd name="connsiteY4" fmla="*/ 419219 h 3257803"/>
              <a:gd name="connsiteX5" fmla="*/ 3526972 w 3644182"/>
              <a:gd name="connsiteY5" fmla="*/ 1581813 h 3257803"/>
              <a:gd name="connsiteX6" fmla="*/ 3566160 w 3644182"/>
              <a:gd name="connsiteY6" fmla="*/ 2783596 h 3257803"/>
              <a:gd name="connsiteX7" fmla="*/ 2442755 w 3644182"/>
              <a:gd name="connsiteY7" fmla="*/ 3253859 h 3257803"/>
              <a:gd name="connsiteX8" fmla="*/ 1802675 w 3644182"/>
              <a:gd name="connsiteY8" fmla="*/ 2561527 h 3257803"/>
              <a:gd name="connsiteX9" fmla="*/ 1619795 w 3644182"/>
              <a:gd name="connsiteY9" fmla="*/ 1947573 h 3257803"/>
              <a:gd name="connsiteX10" fmla="*/ 182880 w 3644182"/>
              <a:gd name="connsiteY10" fmla="*/ 1908384 h 3257803"/>
              <a:gd name="connsiteX0" fmla="*/ 0 w 3637419"/>
              <a:gd name="connsiteY0" fmla="*/ 941733 h 3043390"/>
              <a:gd name="connsiteX1" fmla="*/ 1436915 w 3637419"/>
              <a:gd name="connsiteY1" fmla="*/ 941733 h 3043390"/>
              <a:gd name="connsiteX2" fmla="*/ 1724297 w 3637419"/>
              <a:gd name="connsiteY2" fmla="*/ 314716 h 3043390"/>
              <a:gd name="connsiteX3" fmla="*/ 2286000 w 3637419"/>
              <a:gd name="connsiteY3" fmla="*/ 1207 h 3043390"/>
              <a:gd name="connsiteX4" fmla="*/ 3357155 w 3637419"/>
              <a:gd name="connsiteY4" fmla="*/ 419219 h 3043390"/>
              <a:gd name="connsiteX5" fmla="*/ 3526972 w 3637419"/>
              <a:gd name="connsiteY5" fmla="*/ 1581813 h 3043390"/>
              <a:gd name="connsiteX6" fmla="*/ 3566160 w 3637419"/>
              <a:gd name="connsiteY6" fmla="*/ 2783596 h 3043390"/>
              <a:gd name="connsiteX7" fmla="*/ 2534195 w 3637419"/>
              <a:gd name="connsiteY7" fmla="*/ 3031790 h 3043390"/>
              <a:gd name="connsiteX8" fmla="*/ 1802675 w 3637419"/>
              <a:gd name="connsiteY8" fmla="*/ 2561527 h 3043390"/>
              <a:gd name="connsiteX9" fmla="*/ 1619795 w 3637419"/>
              <a:gd name="connsiteY9" fmla="*/ 1947573 h 3043390"/>
              <a:gd name="connsiteX10" fmla="*/ 182880 w 3637419"/>
              <a:gd name="connsiteY10" fmla="*/ 1908384 h 3043390"/>
              <a:gd name="connsiteX0" fmla="*/ 0 w 3536150"/>
              <a:gd name="connsiteY0" fmla="*/ 941733 h 3031790"/>
              <a:gd name="connsiteX1" fmla="*/ 1436915 w 3536150"/>
              <a:gd name="connsiteY1" fmla="*/ 941733 h 3031790"/>
              <a:gd name="connsiteX2" fmla="*/ 1724297 w 3536150"/>
              <a:gd name="connsiteY2" fmla="*/ 314716 h 3031790"/>
              <a:gd name="connsiteX3" fmla="*/ 2286000 w 3536150"/>
              <a:gd name="connsiteY3" fmla="*/ 1207 h 3031790"/>
              <a:gd name="connsiteX4" fmla="*/ 3357155 w 3536150"/>
              <a:gd name="connsiteY4" fmla="*/ 419219 h 3031790"/>
              <a:gd name="connsiteX5" fmla="*/ 3526972 w 3536150"/>
              <a:gd name="connsiteY5" fmla="*/ 1581813 h 3031790"/>
              <a:gd name="connsiteX6" fmla="*/ 3265714 w 3536150"/>
              <a:gd name="connsiteY6" fmla="*/ 2561527 h 3031790"/>
              <a:gd name="connsiteX7" fmla="*/ 2534195 w 3536150"/>
              <a:gd name="connsiteY7" fmla="*/ 3031790 h 3031790"/>
              <a:gd name="connsiteX8" fmla="*/ 1802675 w 3536150"/>
              <a:gd name="connsiteY8" fmla="*/ 2561527 h 3031790"/>
              <a:gd name="connsiteX9" fmla="*/ 1619795 w 3536150"/>
              <a:gd name="connsiteY9" fmla="*/ 1947573 h 3031790"/>
              <a:gd name="connsiteX10" fmla="*/ 182880 w 3536150"/>
              <a:gd name="connsiteY10" fmla="*/ 1908384 h 3031790"/>
              <a:gd name="connsiteX0" fmla="*/ 0 w 3531698"/>
              <a:gd name="connsiteY0" fmla="*/ 799990 h 2890047"/>
              <a:gd name="connsiteX1" fmla="*/ 1436915 w 3531698"/>
              <a:gd name="connsiteY1" fmla="*/ 799990 h 2890047"/>
              <a:gd name="connsiteX2" fmla="*/ 1724297 w 3531698"/>
              <a:gd name="connsiteY2" fmla="*/ 172973 h 2890047"/>
              <a:gd name="connsiteX3" fmla="*/ 2495006 w 3531698"/>
              <a:gd name="connsiteY3" fmla="*/ 3156 h 2890047"/>
              <a:gd name="connsiteX4" fmla="*/ 3357155 w 3531698"/>
              <a:gd name="connsiteY4" fmla="*/ 277476 h 2890047"/>
              <a:gd name="connsiteX5" fmla="*/ 3526972 w 3531698"/>
              <a:gd name="connsiteY5" fmla="*/ 1440070 h 2890047"/>
              <a:gd name="connsiteX6" fmla="*/ 3265714 w 3531698"/>
              <a:gd name="connsiteY6" fmla="*/ 2419784 h 2890047"/>
              <a:gd name="connsiteX7" fmla="*/ 2534195 w 3531698"/>
              <a:gd name="connsiteY7" fmla="*/ 2890047 h 2890047"/>
              <a:gd name="connsiteX8" fmla="*/ 1802675 w 3531698"/>
              <a:gd name="connsiteY8" fmla="*/ 2419784 h 2890047"/>
              <a:gd name="connsiteX9" fmla="*/ 1619795 w 3531698"/>
              <a:gd name="connsiteY9" fmla="*/ 1805830 h 2890047"/>
              <a:gd name="connsiteX10" fmla="*/ 182880 w 3531698"/>
              <a:gd name="connsiteY10" fmla="*/ 1766641 h 2890047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824937 h 2914994"/>
              <a:gd name="connsiteX1" fmla="*/ 1436915 w 3531698"/>
              <a:gd name="connsiteY1" fmla="*/ 824937 h 2914994"/>
              <a:gd name="connsiteX2" fmla="*/ 2495006 w 3531698"/>
              <a:gd name="connsiteY2" fmla="*/ 28103 h 2914994"/>
              <a:gd name="connsiteX3" fmla="*/ 3357155 w 3531698"/>
              <a:gd name="connsiteY3" fmla="*/ 302423 h 2914994"/>
              <a:gd name="connsiteX4" fmla="*/ 3526972 w 3531698"/>
              <a:gd name="connsiteY4" fmla="*/ 1465017 h 2914994"/>
              <a:gd name="connsiteX5" fmla="*/ 3265714 w 3531698"/>
              <a:gd name="connsiteY5" fmla="*/ 2444731 h 2914994"/>
              <a:gd name="connsiteX6" fmla="*/ 2534195 w 3531698"/>
              <a:gd name="connsiteY6" fmla="*/ 2914994 h 2914994"/>
              <a:gd name="connsiteX7" fmla="*/ 1802675 w 3531698"/>
              <a:gd name="connsiteY7" fmla="*/ 2444731 h 2914994"/>
              <a:gd name="connsiteX8" fmla="*/ 1619795 w 3531698"/>
              <a:gd name="connsiteY8" fmla="*/ 1830777 h 2914994"/>
              <a:gd name="connsiteX9" fmla="*/ 182880 w 3531698"/>
              <a:gd name="connsiteY9" fmla="*/ 1791588 h 2914994"/>
              <a:gd name="connsiteX0" fmla="*/ 0 w 3531698"/>
              <a:gd name="connsiteY0" fmla="*/ 824937 h 2934087"/>
              <a:gd name="connsiteX1" fmla="*/ 1436915 w 3531698"/>
              <a:gd name="connsiteY1" fmla="*/ 824937 h 2934087"/>
              <a:gd name="connsiteX2" fmla="*/ 2495006 w 3531698"/>
              <a:gd name="connsiteY2" fmla="*/ 28103 h 2934087"/>
              <a:gd name="connsiteX3" fmla="*/ 3357155 w 3531698"/>
              <a:gd name="connsiteY3" fmla="*/ 302423 h 2934087"/>
              <a:gd name="connsiteX4" fmla="*/ 3526972 w 3531698"/>
              <a:gd name="connsiteY4" fmla="*/ 1465017 h 2934087"/>
              <a:gd name="connsiteX5" fmla="*/ 3265714 w 3531698"/>
              <a:gd name="connsiteY5" fmla="*/ 2444731 h 2934087"/>
              <a:gd name="connsiteX6" fmla="*/ 2534195 w 3531698"/>
              <a:gd name="connsiteY6" fmla="*/ 2914994 h 2934087"/>
              <a:gd name="connsiteX7" fmla="*/ 1619795 w 3531698"/>
              <a:gd name="connsiteY7" fmla="*/ 1830777 h 2934087"/>
              <a:gd name="connsiteX8" fmla="*/ 182880 w 3531698"/>
              <a:gd name="connsiteY8" fmla="*/ 1791588 h 2934087"/>
              <a:gd name="connsiteX0" fmla="*/ 0 w 3531698"/>
              <a:gd name="connsiteY0" fmla="*/ 824937 h 2761792"/>
              <a:gd name="connsiteX1" fmla="*/ 1436915 w 3531698"/>
              <a:gd name="connsiteY1" fmla="*/ 824937 h 2761792"/>
              <a:gd name="connsiteX2" fmla="*/ 2495006 w 3531698"/>
              <a:gd name="connsiteY2" fmla="*/ 28103 h 2761792"/>
              <a:gd name="connsiteX3" fmla="*/ 3357155 w 3531698"/>
              <a:gd name="connsiteY3" fmla="*/ 302423 h 2761792"/>
              <a:gd name="connsiteX4" fmla="*/ 3526972 w 3531698"/>
              <a:gd name="connsiteY4" fmla="*/ 1465017 h 2761792"/>
              <a:gd name="connsiteX5" fmla="*/ 3265714 w 3531698"/>
              <a:gd name="connsiteY5" fmla="*/ 2444731 h 2761792"/>
              <a:gd name="connsiteX6" fmla="*/ 2508070 w 3531698"/>
              <a:gd name="connsiteY6" fmla="*/ 2732114 h 2761792"/>
              <a:gd name="connsiteX7" fmla="*/ 1619795 w 3531698"/>
              <a:gd name="connsiteY7" fmla="*/ 1830777 h 2761792"/>
              <a:gd name="connsiteX8" fmla="*/ 182880 w 3531698"/>
              <a:gd name="connsiteY8" fmla="*/ 1791588 h 2761792"/>
              <a:gd name="connsiteX0" fmla="*/ 0 w 3532305"/>
              <a:gd name="connsiteY0" fmla="*/ 716457 h 2653312"/>
              <a:gd name="connsiteX1" fmla="*/ 1436915 w 3532305"/>
              <a:gd name="connsiteY1" fmla="*/ 716457 h 2653312"/>
              <a:gd name="connsiteX2" fmla="*/ 2455818 w 3532305"/>
              <a:gd name="connsiteY2" fmla="*/ 50251 h 2653312"/>
              <a:gd name="connsiteX3" fmla="*/ 3357155 w 3532305"/>
              <a:gd name="connsiteY3" fmla="*/ 193943 h 2653312"/>
              <a:gd name="connsiteX4" fmla="*/ 3526972 w 3532305"/>
              <a:gd name="connsiteY4" fmla="*/ 1356537 h 2653312"/>
              <a:gd name="connsiteX5" fmla="*/ 3265714 w 3532305"/>
              <a:gd name="connsiteY5" fmla="*/ 2336251 h 2653312"/>
              <a:gd name="connsiteX6" fmla="*/ 2508070 w 3532305"/>
              <a:gd name="connsiteY6" fmla="*/ 2623634 h 2653312"/>
              <a:gd name="connsiteX7" fmla="*/ 1619795 w 3532305"/>
              <a:gd name="connsiteY7" fmla="*/ 1722297 h 2653312"/>
              <a:gd name="connsiteX8" fmla="*/ 182880 w 3532305"/>
              <a:gd name="connsiteY8" fmla="*/ 1683108 h 2653312"/>
              <a:gd name="connsiteX0" fmla="*/ 0 w 3532305"/>
              <a:gd name="connsiteY0" fmla="*/ 716457 h 2509856"/>
              <a:gd name="connsiteX1" fmla="*/ 1436915 w 3532305"/>
              <a:gd name="connsiteY1" fmla="*/ 716457 h 2509856"/>
              <a:gd name="connsiteX2" fmla="*/ 2455818 w 3532305"/>
              <a:gd name="connsiteY2" fmla="*/ 50251 h 2509856"/>
              <a:gd name="connsiteX3" fmla="*/ 3357155 w 3532305"/>
              <a:gd name="connsiteY3" fmla="*/ 193943 h 2509856"/>
              <a:gd name="connsiteX4" fmla="*/ 3526972 w 3532305"/>
              <a:gd name="connsiteY4" fmla="*/ 1356537 h 2509856"/>
              <a:gd name="connsiteX5" fmla="*/ 3265714 w 3532305"/>
              <a:gd name="connsiteY5" fmla="*/ 2336251 h 2509856"/>
              <a:gd name="connsiteX6" fmla="*/ 2481944 w 3532305"/>
              <a:gd name="connsiteY6" fmla="*/ 2453817 h 2509856"/>
              <a:gd name="connsiteX7" fmla="*/ 1619795 w 3532305"/>
              <a:gd name="connsiteY7" fmla="*/ 1722297 h 2509856"/>
              <a:gd name="connsiteX8" fmla="*/ 182880 w 3532305"/>
              <a:gd name="connsiteY8" fmla="*/ 1683108 h 2509856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82880 w 3532305"/>
              <a:gd name="connsiteY8" fmla="*/ 1683108 h 2522370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30629 w 3532305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63040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0394"/>
              <a:gd name="connsiteY0" fmla="*/ 853934 h 2544208"/>
              <a:gd name="connsiteX1" fmla="*/ 1306286 w 3400394"/>
              <a:gd name="connsiteY1" fmla="*/ 736368 h 2544208"/>
              <a:gd name="connsiteX2" fmla="*/ 2416629 w 3400394"/>
              <a:gd name="connsiteY2" fmla="*/ 44037 h 2544208"/>
              <a:gd name="connsiteX3" fmla="*/ 3226526 w 3400394"/>
              <a:gd name="connsiteY3" fmla="*/ 213854 h 2544208"/>
              <a:gd name="connsiteX4" fmla="*/ 3396343 w 3400394"/>
              <a:gd name="connsiteY4" fmla="*/ 1376448 h 2544208"/>
              <a:gd name="connsiteX5" fmla="*/ 3135085 w 3400394"/>
              <a:gd name="connsiteY5" fmla="*/ 2356162 h 2544208"/>
              <a:gd name="connsiteX6" fmla="*/ 2351315 w 3400394"/>
              <a:gd name="connsiteY6" fmla="*/ 2473728 h 2544208"/>
              <a:gd name="connsiteX7" fmla="*/ 1384663 w 3400394"/>
              <a:gd name="connsiteY7" fmla="*/ 1546266 h 2544208"/>
              <a:gd name="connsiteX8" fmla="*/ 0 w 3400394"/>
              <a:gd name="connsiteY8" fmla="*/ 1494014 h 2544208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494014 h 2537261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741995 h 2537261"/>
              <a:gd name="connsiteX9" fmla="*/ 0 w 3400394"/>
              <a:gd name="connsiteY9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679183 h 2537261"/>
              <a:gd name="connsiteX9" fmla="*/ 0 w 3400394"/>
              <a:gd name="connsiteY9" fmla="*/ 1698153 h 2537261"/>
              <a:gd name="connsiteX0" fmla="*/ 0 w 3383023"/>
              <a:gd name="connsiteY0" fmla="*/ 744013 h 2537261"/>
              <a:gd name="connsiteX1" fmla="*/ 1288915 w 3383023"/>
              <a:gd name="connsiteY1" fmla="*/ 736368 h 2537261"/>
              <a:gd name="connsiteX2" fmla="*/ 2399258 w 3383023"/>
              <a:gd name="connsiteY2" fmla="*/ 44037 h 2537261"/>
              <a:gd name="connsiteX3" fmla="*/ 3209155 w 3383023"/>
              <a:gd name="connsiteY3" fmla="*/ 213854 h 2537261"/>
              <a:gd name="connsiteX4" fmla="*/ 3378972 w 3383023"/>
              <a:gd name="connsiteY4" fmla="*/ 1376448 h 2537261"/>
              <a:gd name="connsiteX5" fmla="*/ 3117714 w 3383023"/>
              <a:gd name="connsiteY5" fmla="*/ 2356162 h 2537261"/>
              <a:gd name="connsiteX6" fmla="*/ 2333944 w 3383023"/>
              <a:gd name="connsiteY6" fmla="*/ 2473728 h 2537261"/>
              <a:gd name="connsiteX7" fmla="*/ 1280438 w 3383023"/>
              <a:gd name="connsiteY7" fmla="*/ 1640483 h 2537261"/>
              <a:gd name="connsiteX8" fmla="*/ 877081 w 3383023"/>
              <a:gd name="connsiteY8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1288915 w 3383023"/>
              <a:gd name="connsiteY2" fmla="*/ 736368 h 2537261"/>
              <a:gd name="connsiteX3" fmla="*/ 2399258 w 3383023"/>
              <a:gd name="connsiteY3" fmla="*/ 44037 h 2537261"/>
              <a:gd name="connsiteX4" fmla="*/ 3209155 w 3383023"/>
              <a:gd name="connsiteY4" fmla="*/ 213854 h 2537261"/>
              <a:gd name="connsiteX5" fmla="*/ 3378972 w 3383023"/>
              <a:gd name="connsiteY5" fmla="*/ 1376448 h 2537261"/>
              <a:gd name="connsiteX6" fmla="*/ 3117714 w 3383023"/>
              <a:gd name="connsiteY6" fmla="*/ 2356162 h 2537261"/>
              <a:gd name="connsiteX7" fmla="*/ 2333944 w 3383023"/>
              <a:gd name="connsiteY7" fmla="*/ 2473728 h 2537261"/>
              <a:gd name="connsiteX8" fmla="*/ 1280438 w 3383023"/>
              <a:gd name="connsiteY8" fmla="*/ 1640483 h 2537261"/>
              <a:gd name="connsiteX9" fmla="*/ 877081 w 3383023"/>
              <a:gd name="connsiteY9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981307 w 3383023"/>
              <a:gd name="connsiteY2" fmla="*/ 721303 h 2537261"/>
              <a:gd name="connsiteX3" fmla="*/ 1288915 w 3383023"/>
              <a:gd name="connsiteY3" fmla="*/ 736368 h 2537261"/>
              <a:gd name="connsiteX4" fmla="*/ 2399258 w 3383023"/>
              <a:gd name="connsiteY4" fmla="*/ 44037 h 2537261"/>
              <a:gd name="connsiteX5" fmla="*/ 3209155 w 3383023"/>
              <a:gd name="connsiteY5" fmla="*/ 213854 h 2537261"/>
              <a:gd name="connsiteX6" fmla="*/ 3378972 w 3383023"/>
              <a:gd name="connsiteY6" fmla="*/ 1376448 h 2537261"/>
              <a:gd name="connsiteX7" fmla="*/ 3117714 w 3383023"/>
              <a:gd name="connsiteY7" fmla="*/ 2356162 h 2537261"/>
              <a:gd name="connsiteX8" fmla="*/ 2333944 w 3383023"/>
              <a:gd name="connsiteY8" fmla="*/ 2473728 h 2537261"/>
              <a:gd name="connsiteX9" fmla="*/ 1280438 w 3383023"/>
              <a:gd name="connsiteY9" fmla="*/ 1640483 h 2537261"/>
              <a:gd name="connsiteX10" fmla="*/ 877081 w 3383023"/>
              <a:gd name="connsiteY10" fmla="*/ 1679183 h 2537261"/>
              <a:gd name="connsiteX0" fmla="*/ 104226 w 2505942"/>
              <a:gd name="connsiteY0" fmla="*/ 721303 h 2537261"/>
              <a:gd name="connsiteX1" fmla="*/ 104226 w 2505942"/>
              <a:gd name="connsiteY1" fmla="*/ 721303 h 2537261"/>
              <a:gd name="connsiteX2" fmla="*/ 411834 w 2505942"/>
              <a:gd name="connsiteY2" fmla="*/ 736368 h 2537261"/>
              <a:gd name="connsiteX3" fmla="*/ 1522177 w 2505942"/>
              <a:gd name="connsiteY3" fmla="*/ 44037 h 2537261"/>
              <a:gd name="connsiteX4" fmla="*/ 2332074 w 2505942"/>
              <a:gd name="connsiteY4" fmla="*/ 213854 h 2537261"/>
              <a:gd name="connsiteX5" fmla="*/ 2501891 w 2505942"/>
              <a:gd name="connsiteY5" fmla="*/ 1376448 h 2537261"/>
              <a:gd name="connsiteX6" fmla="*/ 2240633 w 2505942"/>
              <a:gd name="connsiteY6" fmla="*/ 2356162 h 2537261"/>
              <a:gd name="connsiteX7" fmla="*/ 1456863 w 2505942"/>
              <a:gd name="connsiteY7" fmla="*/ 2473728 h 2537261"/>
              <a:gd name="connsiteX8" fmla="*/ 403357 w 2505942"/>
              <a:gd name="connsiteY8" fmla="*/ 1640483 h 2537261"/>
              <a:gd name="connsiteX9" fmla="*/ 0 w 2505942"/>
              <a:gd name="connsiteY9" fmla="*/ 1679183 h 2537261"/>
              <a:gd name="connsiteX0" fmla="*/ 104226 w 2505942"/>
              <a:gd name="connsiteY0" fmla="*/ 721303 h 2533790"/>
              <a:gd name="connsiteX1" fmla="*/ 104226 w 2505942"/>
              <a:gd name="connsiteY1" fmla="*/ 721303 h 2533790"/>
              <a:gd name="connsiteX2" fmla="*/ 411834 w 2505942"/>
              <a:gd name="connsiteY2" fmla="*/ 736368 h 2533790"/>
              <a:gd name="connsiteX3" fmla="*/ 1522177 w 2505942"/>
              <a:gd name="connsiteY3" fmla="*/ 44037 h 2533790"/>
              <a:gd name="connsiteX4" fmla="*/ 2332074 w 2505942"/>
              <a:gd name="connsiteY4" fmla="*/ 213854 h 2533790"/>
              <a:gd name="connsiteX5" fmla="*/ 2501891 w 2505942"/>
              <a:gd name="connsiteY5" fmla="*/ 1376448 h 2533790"/>
              <a:gd name="connsiteX6" fmla="*/ 2240633 w 2505942"/>
              <a:gd name="connsiteY6" fmla="*/ 2356162 h 2533790"/>
              <a:gd name="connsiteX7" fmla="*/ 1456863 w 2505942"/>
              <a:gd name="connsiteY7" fmla="*/ 2473728 h 2533790"/>
              <a:gd name="connsiteX8" fmla="*/ 403357 w 2505942"/>
              <a:gd name="connsiteY8" fmla="*/ 1687591 h 2533790"/>
              <a:gd name="connsiteX9" fmla="*/ 0 w 2505942"/>
              <a:gd name="connsiteY9" fmla="*/ 1679183 h 2533790"/>
              <a:gd name="connsiteX0" fmla="*/ 104226 w 2505942"/>
              <a:gd name="connsiteY0" fmla="*/ 717816 h 2530303"/>
              <a:gd name="connsiteX1" fmla="*/ 104226 w 2505942"/>
              <a:gd name="connsiteY1" fmla="*/ 717816 h 2530303"/>
              <a:gd name="connsiteX2" fmla="*/ 272865 w 2505942"/>
              <a:gd name="connsiteY2" fmla="*/ 685772 h 2530303"/>
              <a:gd name="connsiteX3" fmla="*/ 1522177 w 2505942"/>
              <a:gd name="connsiteY3" fmla="*/ 40550 h 2530303"/>
              <a:gd name="connsiteX4" fmla="*/ 2332074 w 2505942"/>
              <a:gd name="connsiteY4" fmla="*/ 210367 h 2530303"/>
              <a:gd name="connsiteX5" fmla="*/ 2501891 w 2505942"/>
              <a:gd name="connsiteY5" fmla="*/ 1372961 h 2530303"/>
              <a:gd name="connsiteX6" fmla="*/ 2240633 w 2505942"/>
              <a:gd name="connsiteY6" fmla="*/ 2352675 h 2530303"/>
              <a:gd name="connsiteX7" fmla="*/ 1456863 w 2505942"/>
              <a:gd name="connsiteY7" fmla="*/ 2470241 h 2530303"/>
              <a:gd name="connsiteX8" fmla="*/ 403357 w 2505942"/>
              <a:gd name="connsiteY8" fmla="*/ 1684104 h 2530303"/>
              <a:gd name="connsiteX9" fmla="*/ 0 w 2505942"/>
              <a:gd name="connsiteY9" fmla="*/ 1675696 h 2530303"/>
              <a:gd name="connsiteX0" fmla="*/ 382165 w 2783881"/>
              <a:gd name="connsiteY0" fmla="*/ 717815 h 2530302"/>
              <a:gd name="connsiteX1" fmla="*/ 0 w 2783881"/>
              <a:gd name="connsiteY1" fmla="*/ 655003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0 w 2783881"/>
              <a:gd name="connsiteY0" fmla="*/ 655003 h 2530302"/>
              <a:gd name="connsiteX1" fmla="*/ 550804 w 2783881"/>
              <a:gd name="connsiteY1" fmla="*/ 685771 h 2530302"/>
              <a:gd name="connsiteX2" fmla="*/ 1800116 w 2783881"/>
              <a:gd name="connsiteY2" fmla="*/ 40549 h 2530302"/>
              <a:gd name="connsiteX3" fmla="*/ 2610013 w 2783881"/>
              <a:gd name="connsiteY3" fmla="*/ 210366 h 2530302"/>
              <a:gd name="connsiteX4" fmla="*/ 2779830 w 2783881"/>
              <a:gd name="connsiteY4" fmla="*/ 1372960 h 2530302"/>
              <a:gd name="connsiteX5" fmla="*/ 2518572 w 2783881"/>
              <a:gd name="connsiteY5" fmla="*/ 2352674 h 2530302"/>
              <a:gd name="connsiteX6" fmla="*/ 1734802 w 2783881"/>
              <a:gd name="connsiteY6" fmla="*/ 2470240 h 2530302"/>
              <a:gd name="connsiteX7" fmla="*/ 681296 w 2783881"/>
              <a:gd name="connsiteY7" fmla="*/ 1684103 h 2530302"/>
              <a:gd name="connsiteX8" fmla="*/ 277939 w 2783881"/>
              <a:gd name="connsiteY8" fmla="*/ 1675695 h 2530302"/>
              <a:gd name="connsiteX0" fmla="*/ 0 w 2783881"/>
              <a:gd name="connsiteY0" fmla="*/ 655003 h 2530302"/>
              <a:gd name="connsiteX1" fmla="*/ 287650 w 2783881"/>
              <a:gd name="connsiteY1" fmla="*/ 686407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9711 w 2505942"/>
              <a:gd name="connsiteY0" fmla="*/ 686407 h 2530302"/>
              <a:gd name="connsiteX1" fmla="*/ 272865 w 2505942"/>
              <a:gd name="connsiteY1" fmla="*/ 685771 h 2530302"/>
              <a:gd name="connsiteX2" fmla="*/ 1522177 w 2505942"/>
              <a:gd name="connsiteY2" fmla="*/ 40549 h 2530302"/>
              <a:gd name="connsiteX3" fmla="*/ 2332074 w 2505942"/>
              <a:gd name="connsiteY3" fmla="*/ 210366 h 2530302"/>
              <a:gd name="connsiteX4" fmla="*/ 2501891 w 2505942"/>
              <a:gd name="connsiteY4" fmla="*/ 1372960 h 2530302"/>
              <a:gd name="connsiteX5" fmla="*/ 2240633 w 2505942"/>
              <a:gd name="connsiteY5" fmla="*/ 2352674 h 2530302"/>
              <a:gd name="connsiteX6" fmla="*/ 1456863 w 2505942"/>
              <a:gd name="connsiteY6" fmla="*/ 2470240 h 2530302"/>
              <a:gd name="connsiteX7" fmla="*/ 403357 w 2505942"/>
              <a:gd name="connsiteY7" fmla="*/ 1684103 h 2530302"/>
              <a:gd name="connsiteX8" fmla="*/ 0 w 2505942"/>
              <a:gd name="connsiteY8" fmla="*/ 1675695 h 2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42" h="2530302">
                <a:moveTo>
                  <a:pt x="9711" y="686407"/>
                </a:moveTo>
                <a:cubicBezTo>
                  <a:pt x="101512" y="691535"/>
                  <a:pt x="20787" y="793414"/>
                  <a:pt x="272865" y="685771"/>
                </a:cubicBezTo>
                <a:cubicBezTo>
                  <a:pt x="524943" y="578128"/>
                  <a:pt x="1178976" y="119783"/>
                  <a:pt x="1522177" y="40549"/>
                </a:cubicBezTo>
                <a:cubicBezTo>
                  <a:pt x="1865379" y="-38685"/>
                  <a:pt x="2168788" y="-11702"/>
                  <a:pt x="2332074" y="210366"/>
                </a:cubicBezTo>
                <a:cubicBezTo>
                  <a:pt x="2495360" y="432434"/>
                  <a:pt x="2517131" y="1015909"/>
                  <a:pt x="2501891" y="1372960"/>
                </a:cubicBezTo>
                <a:cubicBezTo>
                  <a:pt x="2486651" y="1730011"/>
                  <a:pt x="2414804" y="2169794"/>
                  <a:pt x="2240633" y="2352674"/>
                </a:cubicBezTo>
                <a:cubicBezTo>
                  <a:pt x="2066462" y="2535554"/>
                  <a:pt x="1763076" y="2581669"/>
                  <a:pt x="1456863" y="2470240"/>
                </a:cubicBezTo>
                <a:cubicBezTo>
                  <a:pt x="1150650" y="2358812"/>
                  <a:pt x="651958" y="1840082"/>
                  <a:pt x="403357" y="1684103"/>
                </a:cubicBezTo>
                <a:cubicBezTo>
                  <a:pt x="154756" y="1528124"/>
                  <a:pt x="216301" y="1666083"/>
                  <a:pt x="0" y="1675695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6B88B257-4DAE-430C-BF51-21B9C41E1B01}"/>
              </a:ext>
            </a:extLst>
          </p:cNvPr>
          <p:cNvSpPr/>
          <p:nvPr/>
        </p:nvSpPr>
        <p:spPr>
          <a:xfrm>
            <a:off x="10885700" y="2465346"/>
            <a:ext cx="1314324" cy="2653523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  <a:gd name="connsiteX0" fmla="*/ 2879769 w 2902424"/>
              <a:gd name="connsiteY0" fmla="*/ 582411 h 1644766"/>
              <a:gd name="connsiteX1" fmla="*/ 1529685 w 2902424"/>
              <a:gd name="connsiteY1" fmla="*/ 523977 h 1644766"/>
              <a:gd name="connsiteX2" fmla="*/ 1360046 w 2902424"/>
              <a:gd name="connsiteY2" fmla="*/ 489464 h 1644766"/>
              <a:gd name="connsiteX3" fmla="*/ 21491 w 2902424"/>
              <a:gd name="connsiteY3" fmla="*/ 3765 h 1644766"/>
              <a:gd name="connsiteX4" fmla="*/ 508287 w 2902424"/>
              <a:gd name="connsiteY4" fmla="*/ 784813 h 1644766"/>
              <a:gd name="connsiteX5" fmla="*/ 152118 w 2902424"/>
              <a:gd name="connsiteY5" fmla="*/ 1641055 h 1644766"/>
              <a:gd name="connsiteX6" fmla="*/ 1563938 w 2902424"/>
              <a:gd name="connsiteY6" fmla="*/ 1091944 h 1644766"/>
              <a:gd name="connsiteX7" fmla="*/ 2902424 w 2902424"/>
              <a:gd name="connsiteY7" fmla="*/ 999509 h 1644766"/>
              <a:gd name="connsiteX0" fmla="*/ 2879769 w 2902424"/>
              <a:gd name="connsiteY0" fmla="*/ 582411 h 1647151"/>
              <a:gd name="connsiteX1" fmla="*/ 1529685 w 2902424"/>
              <a:gd name="connsiteY1" fmla="*/ 523977 h 1647151"/>
              <a:gd name="connsiteX2" fmla="*/ 1360046 w 2902424"/>
              <a:gd name="connsiteY2" fmla="*/ 489464 h 1647151"/>
              <a:gd name="connsiteX3" fmla="*/ 21491 w 2902424"/>
              <a:gd name="connsiteY3" fmla="*/ 3765 h 1647151"/>
              <a:gd name="connsiteX4" fmla="*/ 508287 w 2902424"/>
              <a:gd name="connsiteY4" fmla="*/ 784813 h 1647151"/>
              <a:gd name="connsiteX5" fmla="*/ 152118 w 2902424"/>
              <a:gd name="connsiteY5" fmla="*/ 1641055 h 1647151"/>
              <a:gd name="connsiteX6" fmla="*/ 1358703 w 2902424"/>
              <a:gd name="connsiteY6" fmla="*/ 1164560 h 1647151"/>
              <a:gd name="connsiteX7" fmla="*/ 1563938 w 2902424"/>
              <a:gd name="connsiteY7" fmla="*/ 1091944 h 1647151"/>
              <a:gd name="connsiteX8" fmla="*/ 2902424 w 2902424"/>
              <a:gd name="connsiteY8" fmla="*/ 999509 h 1647151"/>
              <a:gd name="connsiteX0" fmla="*/ 2879769 w 2879769"/>
              <a:gd name="connsiteY0" fmla="*/ 582411 h 1647151"/>
              <a:gd name="connsiteX1" fmla="*/ 1529685 w 2879769"/>
              <a:gd name="connsiteY1" fmla="*/ 523977 h 1647151"/>
              <a:gd name="connsiteX2" fmla="*/ 1360046 w 2879769"/>
              <a:gd name="connsiteY2" fmla="*/ 489464 h 1647151"/>
              <a:gd name="connsiteX3" fmla="*/ 21491 w 2879769"/>
              <a:gd name="connsiteY3" fmla="*/ 3765 h 1647151"/>
              <a:gd name="connsiteX4" fmla="*/ 508287 w 2879769"/>
              <a:gd name="connsiteY4" fmla="*/ 784813 h 1647151"/>
              <a:gd name="connsiteX5" fmla="*/ 152118 w 2879769"/>
              <a:gd name="connsiteY5" fmla="*/ 1641055 h 1647151"/>
              <a:gd name="connsiteX6" fmla="*/ 1358703 w 2879769"/>
              <a:gd name="connsiteY6" fmla="*/ 1164560 h 1647151"/>
              <a:gd name="connsiteX7" fmla="*/ 1563938 w 2879769"/>
              <a:gd name="connsiteY7" fmla="*/ 1091944 h 1647151"/>
              <a:gd name="connsiteX0" fmla="*/ 1529685 w 1563938"/>
              <a:gd name="connsiteY0" fmla="*/ 523977 h 1647151"/>
              <a:gd name="connsiteX1" fmla="*/ 1360046 w 1563938"/>
              <a:gd name="connsiteY1" fmla="*/ 489464 h 1647151"/>
              <a:gd name="connsiteX2" fmla="*/ 21491 w 1563938"/>
              <a:gd name="connsiteY2" fmla="*/ 3765 h 1647151"/>
              <a:gd name="connsiteX3" fmla="*/ 508287 w 1563938"/>
              <a:gd name="connsiteY3" fmla="*/ 784813 h 1647151"/>
              <a:gd name="connsiteX4" fmla="*/ 152118 w 1563938"/>
              <a:gd name="connsiteY4" fmla="*/ 1641055 h 1647151"/>
              <a:gd name="connsiteX5" fmla="*/ 1358703 w 1563938"/>
              <a:gd name="connsiteY5" fmla="*/ 1164560 h 1647151"/>
              <a:gd name="connsiteX6" fmla="*/ 1563938 w 1563938"/>
              <a:gd name="connsiteY6" fmla="*/ 1091944 h 16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38" h="1647151">
                <a:moveTo>
                  <a:pt x="1529685" y="523977"/>
                </a:moveTo>
                <a:cubicBezTo>
                  <a:pt x="1276398" y="508486"/>
                  <a:pt x="1611412" y="576166"/>
                  <a:pt x="1360046" y="489464"/>
                </a:cubicBezTo>
                <a:cubicBezTo>
                  <a:pt x="1108680" y="402762"/>
                  <a:pt x="163451" y="-45460"/>
                  <a:pt x="21491" y="3765"/>
                </a:cubicBezTo>
                <a:cubicBezTo>
                  <a:pt x="-120469" y="52990"/>
                  <a:pt x="486516" y="511931"/>
                  <a:pt x="508287" y="784813"/>
                </a:cubicBezTo>
                <a:cubicBezTo>
                  <a:pt x="530058" y="1057695"/>
                  <a:pt x="10382" y="1577764"/>
                  <a:pt x="152118" y="1641055"/>
                </a:cubicBezTo>
                <a:cubicBezTo>
                  <a:pt x="293854" y="1704346"/>
                  <a:pt x="1123400" y="1256078"/>
                  <a:pt x="1358703" y="1164560"/>
                </a:cubicBezTo>
                <a:cubicBezTo>
                  <a:pt x="1594006" y="1073042"/>
                  <a:pt x="1306651" y="1119452"/>
                  <a:pt x="1563938" y="1091944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3850D1B-E071-4D57-94B2-1173DF44B953}"/>
              </a:ext>
            </a:extLst>
          </p:cNvPr>
          <p:cNvSpPr/>
          <p:nvPr/>
        </p:nvSpPr>
        <p:spPr>
          <a:xfrm>
            <a:off x="3610510" y="37888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CE94F26-96DB-4F5C-AEB4-6BB1D3D5233F}"/>
              </a:ext>
            </a:extLst>
          </p:cNvPr>
          <p:cNvSpPr/>
          <p:nvPr/>
        </p:nvSpPr>
        <p:spPr>
          <a:xfrm>
            <a:off x="3189824" y="34438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605816A-3A02-4FBE-AAB3-4BA7E25A5520}"/>
              </a:ext>
            </a:extLst>
          </p:cNvPr>
          <p:cNvSpPr/>
          <p:nvPr/>
        </p:nvSpPr>
        <p:spPr>
          <a:xfrm>
            <a:off x="3154358" y="3738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FA11373-6A27-4596-9E38-BFE7DDE08E8C}"/>
              </a:ext>
            </a:extLst>
          </p:cNvPr>
          <p:cNvSpPr/>
          <p:nvPr/>
        </p:nvSpPr>
        <p:spPr>
          <a:xfrm>
            <a:off x="3957112" y="372784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B5E565C-4FBC-48B6-AF08-27604D21E59C}"/>
              </a:ext>
            </a:extLst>
          </p:cNvPr>
          <p:cNvSpPr/>
          <p:nvPr/>
        </p:nvSpPr>
        <p:spPr>
          <a:xfrm>
            <a:off x="350161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2E20586-ABD6-42C8-8926-686C4B0A0FF1}"/>
              </a:ext>
            </a:extLst>
          </p:cNvPr>
          <p:cNvSpPr/>
          <p:nvPr/>
        </p:nvSpPr>
        <p:spPr>
          <a:xfrm>
            <a:off x="3960790" y="348248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EBB45FE-CF51-4D80-8C85-4AD6E8A21E38}"/>
              </a:ext>
            </a:extLst>
          </p:cNvPr>
          <p:cNvSpPr/>
          <p:nvPr/>
        </p:nvSpPr>
        <p:spPr>
          <a:xfrm>
            <a:off x="4392420" y="399315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9CCC941-8A52-4821-8FB8-5D990DF8F328}"/>
              </a:ext>
            </a:extLst>
          </p:cNvPr>
          <p:cNvSpPr/>
          <p:nvPr/>
        </p:nvSpPr>
        <p:spPr>
          <a:xfrm>
            <a:off x="6029752" y="346443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E2644F-B138-464E-AE25-DB91EABAEC6A}"/>
              </a:ext>
            </a:extLst>
          </p:cNvPr>
          <p:cNvSpPr/>
          <p:nvPr/>
        </p:nvSpPr>
        <p:spPr>
          <a:xfrm>
            <a:off x="3776790" y="334093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3FC79CB-B5B7-479A-AD9D-7AAA8049F378}"/>
              </a:ext>
            </a:extLst>
          </p:cNvPr>
          <p:cNvSpPr/>
          <p:nvPr/>
        </p:nvSpPr>
        <p:spPr>
          <a:xfrm>
            <a:off x="3786418" y="391240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1BF6CD5E-CB05-4FC7-BF97-2E959786EF69}"/>
              </a:ext>
            </a:extLst>
          </p:cNvPr>
          <p:cNvSpPr/>
          <p:nvPr/>
        </p:nvSpPr>
        <p:spPr>
          <a:xfrm>
            <a:off x="3367266" y="39896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30F3919-425E-4D2E-9C75-D101FC6D07C6}"/>
              </a:ext>
            </a:extLst>
          </p:cNvPr>
          <p:cNvSpPr/>
          <p:nvPr/>
        </p:nvSpPr>
        <p:spPr>
          <a:xfrm>
            <a:off x="2812221" y="351905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E6AA7D5-0FC3-4213-9CE0-06677BFD5646}"/>
              </a:ext>
            </a:extLst>
          </p:cNvPr>
          <p:cNvSpPr/>
          <p:nvPr/>
        </p:nvSpPr>
        <p:spPr>
          <a:xfrm>
            <a:off x="4577650" y="3637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CCE44BB4-769F-46F0-BEB4-33C7FC3B2DE9}"/>
              </a:ext>
            </a:extLst>
          </p:cNvPr>
          <p:cNvSpPr/>
          <p:nvPr/>
        </p:nvSpPr>
        <p:spPr>
          <a:xfrm>
            <a:off x="4251992" y="339001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EFEA186A-88B2-435E-9FEB-C60D1F65E621}"/>
              </a:ext>
            </a:extLst>
          </p:cNvPr>
          <p:cNvSpPr/>
          <p:nvPr/>
        </p:nvSpPr>
        <p:spPr>
          <a:xfrm>
            <a:off x="2471002" y="39349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DE0743D-09AB-4592-BC5D-8B0B1A8BED65}"/>
              </a:ext>
            </a:extLst>
          </p:cNvPr>
          <p:cNvSpPr/>
          <p:nvPr/>
        </p:nvSpPr>
        <p:spPr>
          <a:xfrm>
            <a:off x="2425872" y="32378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73BD60E0-88E8-49ED-BC17-0CAC82159C47}"/>
              </a:ext>
            </a:extLst>
          </p:cNvPr>
          <p:cNvSpPr/>
          <p:nvPr/>
        </p:nvSpPr>
        <p:spPr>
          <a:xfrm>
            <a:off x="2854689" y="39028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9AB6E69-4ECD-43BB-B765-596C5B01FAE6}"/>
              </a:ext>
            </a:extLst>
          </p:cNvPr>
          <p:cNvSpPr/>
          <p:nvPr/>
        </p:nvSpPr>
        <p:spPr>
          <a:xfrm>
            <a:off x="4858214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D53E6A9-2C6D-498C-AF8E-30BCF533D43D}"/>
              </a:ext>
            </a:extLst>
          </p:cNvPr>
          <p:cNvSpPr/>
          <p:nvPr/>
        </p:nvSpPr>
        <p:spPr>
          <a:xfrm>
            <a:off x="4727194" y="34690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6BE68B64-225E-4410-A1DA-473C172B30E9}"/>
              </a:ext>
            </a:extLst>
          </p:cNvPr>
          <p:cNvSpPr/>
          <p:nvPr/>
        </p:nvSpPr>
        <p:spPr>
          <a:xfrm>
            <a:off x="5896490" y="374634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FB0631A-76C3-43C7-A339-B9AFFD2A49B3}"/>
              </a:ext>
            </a:extLst>
          </p:cNvPr>
          <p:cNvSpPr/>
          <p:nvPr/>
        </p:nvSpPr>
        <p:spPr>
          <a:xfrm>
            <a:off x="6192588" y="36732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D5CBB37E-9FFB-489D-936E-40BAC427F26B}"/>
              </a:ext>
            </a:extLst>
          </p:cNvPr>
          <p:cNvSpPr/>
          <p:nvPr/>
        </p:nvSpPr>
        <p:spPr>
          <a:xfrm>
            <a:off x="6699883" y="331975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A7F934B0-F018-4868-B353-5AF805AA42BF}"/>
              </a:ext>
            </a:extLst>
          </p:cNvPr>
          <p:cNvSpPr/>
          <p:nvPr/>
        </p:nvSpPr>
        <p:spPr>
          <a:xfrm>
            <a:off x="6173631" y="389499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95312CA8-CFB7-4292-BD26-58437F0DEBE9}"/>
              </a:ext>
            </a:extLst>
          </p:cNvPr>
          <p:cNvSpPr/>
          <p:nvPr/>
        </p:nvSpPr>
        <p:spPr>
          <a:xfrm>
            <a:off x="6367796" y="34092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DD88FE2-8C98-4B23-9B2E-67EBA6C5B0AF}"/>
              </a:ext>
            </a:extLst>
          </p:cNvPr>
          <p:cNvSpPr/>
          <p:nvPr/>
        </p:nvSpPr>
        <p:spPr>
          <a:xfrm>
            <a:off x="6955967" y="398918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5012496E-2CEF-4F8F-ADDC-D5C8EC2EAED9}"/>
              </a:ext>
            </a:extLst>
          </p:cNvPr>
          <p:cNvSpPr/>
          <p:nvPr/>
        </p:nvSpPr>
        <p:spPr>
          <a:xfrm>
            <a:off x="6708448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6E6D9B4-6224-4C88-B669-C0366F96F4CC}"/>
              </a:ext>
            </a:extLst>
          </p:cNvPr>
          <p:cNvSpPr/>
          <p:nvPr/>
        </p:nvSpPr>
        <p:spPr>
          <a:xfrm>
            <a:off x="7293935" y="336334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1BC9AE6E-ADF8-4725-AECD-F86350EA7F4A}"/>
              </a:ext>
            </a:extLst>
          </p:cNvPr>
          <p:cNvSpPr/>
          <p:nvPr/>
        </p:nvSpPr>
        <p:spPr>
          <a:xfrm>
            <a:off x="7784584" y="355309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05A8530-48AA-46F0-9734-763D65C9BEA7}"/>
              </a:ext>
            </a:extLst>
          </p:cNvPr>
          <p:cNvSpPr/>
          <p:nvPr/>
        </p:nvSpPr>
        <p:spPr>
          <a:xfrm>
            <a:off x="7122209" y="364137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D0AF54F-63F3-4127-9334-7683B448FE26}"/>
              </a:ext>
            </a:extLst>
          </p:cNvPr>
          <p:cNvSpPr/>
          <p:nvPr/>
        </p:nvSpPr>
        <p:spPr>
          <a:xfrm>
            <a:off x="7487841" y="385778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C6AC33AF-7640-4909-997F-11C148BDCAE4}"/>
              </a:ext>
            </a:extLst>
          </p:cNvPr>
          <p:cNvSpPr/>
          <p:nvPr/>
        </p:nvSpPr>
        <p:spPr>
          <a:xfrm>
            <a:off x="2384872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AB83EAC-AA00-41BB-B6CF-39E6788A7AA9}"/>
              </a:ext>
            </a:extLst>
          </p:cNvPr>
          <p:cNvSpPr/>
          <p:nvPr/>
        </p:nvSpPr>
        <p:spPr>
          <a:xfrm>
            <a:off x="1789066" y="364612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7B173130-DCCF-47E1-B742-CDE5FDE98BD5}"/>
              </a:ext>
            </a:extLst>
          </p:cNvPr>
          <p:cNvSpPr/>
          <p:nvPr/>
        </p:nvSpPr>
        <p:spPr>
          <a:xfrm>
            <a:off x="2051171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D4DB3452-B271-4FFC-8D59-4AF7B7B5A580}"/>
              </a:ext>
            </a:extLst>
          </p:cNvPr>
          <p:cNvSpPr/>
          <p:nvPr/>
        </p:nvSpPr>
        <p:spPr>
          <a:xfrm>
            <a:off x="8366886" y="362775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5CA6DDDD-7FC7-464A-B9E2-FDB37D1A05DA}"/>
              </a:ext>
            </a:extLst>
          </p:cNvPr>
          <p:cNvSpPr/>
          <p:nvPr/>
        </p:nvSpPr>
        <p:spPr>
          <a:xfrm>
            <a:off x="8887250" y="35185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518EFEE-CE26-413E-8C42-DE29262E9486}"/>
              </a:ext>
            </a:extLst>
          </p:cNvPr>
          <p:cNvSpPr/>
          <p:nvPr/>
        </p:nvSpPr>
        <p:spPr>
          <a:xfrm>
            <a:off x="8880297" y="4022056"/>
            <a:ext cx="45719" cy="6661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0BB3F859-F944-4420-99F3-79E327423A2B}"/>
              </a:ext>
            </a:extLst>
          </p:cNvPr>
          <p:cNvSpPr/>
          <p:nvPr/>
        </p:nvSpPr>
        <p:spPr>
          <a:xfrm>
            <a:off x="9788419" y="414595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70134823-66E5-4A47-816D-08F233B06DB8}"/>
              </a:ext>
            </a:extLst>
          </p:cNvPr>
          <p:cNvSpPr/>
          <p:nvPr/>
        </p:nvSpPr>
        <p:spPr>
          <a:xfrm>
            <a:off x="9356606" y="361730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6D03D244-7587-4F48-8A43-CE2E8A063114}"/>
              </a:ext>
            </a:extLst>
          </p:cNvPr>
          <p:cNvSpPr/>
          <p:nvPr/>
        </p:nvSpPr>
        <p:spPr>
          <a:xfrm>
            <a:off x="9622177" y="341784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C3A50784-519C-490A-A591-B4758D0C0D61}"/>
              </a:ext>
            </a:extLst>
          </p:cNvPr>
          <p:cNvSpPr/>
          <p:nvPr/>
        </p:nvSpPr>
        <p:spPr>
          <a:xfrm>
            <a:off x="8199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DA65D362-9EC9-48C1-B8A8-DC04316C6AD8}"/>
              </a:ext>
            </a:extLst>
          </p:cNvPr>
          <p:cNvSpPr/>
          <p:nvPr/>
        </p:nvSpPr>
        <p:spPr>
          <a:xfrm>
            <a:off x="10146851" y="373700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F8B2CDF3-4C98-43FB-96B9-13ABED311D75}"/>
              </a:ext>
            </a:extLst>
          </p:cNvPr>
          <p:cNvSpPr/>
          <p:nvPr/>
        </p:nvSpPr>
        <p:spPr>
          <a:xfrm>
            <a:off x="9241430" y="413130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A541BF06-F698-460B-8AB7-E36F97F99D10}"/>
              </a:ext>
            </a:extLst>
          </p:cNvPr>
          <p:cNvSpPr/>
          <p:nvPr/>
        </p:nvSpPr>
        <p:spPr>
          <a:xfrm>
            <a:off x="10256418" y="350697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B0794FB9-8421-47AC-8507-08C6D652C342}"/>
              </a:ext>
            </a:extLst>
          </p:cNvPr>
          <p:cNvSpPr/>
          <p:nvPr/>
        </p:nvSpPr>
        <p:spPr>
          <a:xfrm>
            <a:off x="9717488" y="389172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3F59D15D-4A2A-4155-850E-C89D85488EC6}"/>
              </a:ext>
            </a:extLst>
          </p:cNvPr>
          <p:cNvSpPr/>
          <p:nvPr/>
        </p:nvSpPr>
        <p:spPr>
          <a:xfrm>
            <a:off x="9844235" y="361622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83C762C-9FF8-42A4-B1F6-FE33AED1EB74}"/>
              </a:ext>
            </a:extLst>
          </p:cNvPr>
          <p:cNvSpPr/>
          <p:nvPr/>
        </p:nvSpPr>
        <p:spPr>
          <a:xfrm>
            <a:off x="7733557" y="3879930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B4CA353E-4968-4495-82B4-2379CD68659B}"/>
              </a:ext>
            </a:extLst>
          </p:cNvPr>
          <p:cNvSpPr/>
          <p:nvPr/>
        </p:nvSpPr>
        <p:spPr>
          <a:xfrm>
            <a:off x="2036363" y="425282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4BEEC658-E06C-401C-8713-DD28E3325151}"/>
              </a:ext>
            </a:extLst>
          </p:cNvPr>
          <p:cNvSpPr/>
          <p:nvPr/>
        </p:nvSpPr>
        <p:spPr>
          <a:xfrm>
            <a:off x="9069163" y="381901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74C1BDD6-428A-465E-B7BE-182F6F9328FA}"/>
              </a:ext>
            </a:extLst>
          </p:cNvPr>
          <p:cNvSpPr/>
          <p:nvPr/>
        </p:nvSpPr>
        <p:spPr>
          <a:xfrm>
            <a:off x="1866690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CFD3CCB8-2A91-46B4-99F7-560DB898B864}"/>
              </a:ext>
            </a:extLst>
          </p:cNvPr>
          <p:cNvSpPr/>
          <p:nvPr/>
        </p:nvSpPr>
        <p:spPr>
          <a:xfrm>
            <a:off x="9368909" y="38481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D8BB891B-F74A-4D7E-8280-B44541F14852}"/>
              </a:ext>
            </a:extLst>
          </p:cNvPr>
          <p:cNvSpPr/>
          <p:nvPr/>
        </p:nvSpPr>
        <p:spPr>
          <a:xfrm>
            <a:off x="1475102" y="4685881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F899B416-19DC-44BB-A223-3DAB14CD1710}"/>
              </a:ext>
            </a:extLst>
          </p:cNvPr>
          <p:cNvSpPr/>
          <p:nvPr/>
        </p:nvSpPr>
        <p:spPr>
          <a:xfrm>
            <a:off x="4370370" y="369449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58F80789-106D-44A5-899E-E7170DF9B4AD}"/>
              </a:ext>
            </a:extLst>
          </p:cNvPr>
          <p:cNvSpPr/>
          <p:nvPr/>
        </p:nvSpPr>
        <p:spPr>
          <a:xfrm>
            <a:off x="2167460" y="351998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A42FA6D6-6FC0-4708-B4E0-F3397E36A334}"/>
              </a:ext>
            </a:extLst>
          </p:cNvPr>
          <p:cNvSpPr/>
          <p:nvPr/>
        </p:nvSpPr>
        <p:spPr>
          <a:xfrm>
            <a:off x="2568260" y="36461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5A783779-37CE-4EA8-9103-B7EE32486519}"/>
              </a:ext>
            </a:extLst>
          </p:cNvPr>
          <p:cNvSpPr/>
          <p:nvPr/>
        </p:nvSpPr>
        <p:spPr>
          <a:xfrm>
            <a:off x="3731154" y="359400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18616866-2D85-400C-91A5-F7FF59E89B46}"/>
              </a:ext>
            </a:extLst>
          </p:cNvPr>
          <p:cNvSpPr/>
          <p:nvPr/>
        </p:nvSpPr>
        <p:spPr>
          <a:xfrm>
            <a:off x="2199330" y="403472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8C9F8544-6910-4692-A18A-E76D72FD7412}"/>
              </a:ext>
            </a:extLst>
          </p:cNvPr>
          <p:cNvSpPr/>
          <p:nvPr/>
        </p:nvSpPr>
        <p:spPr>
          <a:xfrm>
            <a:off x="7364866" y="36517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74870ED3-5EAB-448D-973A-8A67BFA3D16D}"/>
              </a:ext>
            </a:extLst>
          </p:cNvPr>
          <p:cNvSpPr/>
          <p:nvPr/>
        </p:nvSpPr>
        <p:spPr>
          <a:xfrm>
            <a:off x="6499497" y="393290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FC32A346-671C-4583-994B-E6F0380302B9}"/>
              </a:ext>
            </a:extLst>
          </p:cNvPr>
          <p:cNvSpPr/>
          <p:nvPr/>
        </p:nvSpPr>
        <p:spPr>
          <a:xfrm>
            <a:off x="4001542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0CF80168-36E4-45F5-A422-4D1F240C0B71}"/>
              </a:ext>
            </a:extLst>
          </p:cNvPr>
          <p:cNvSpPr/>
          <p:nvPr/>
        </p:nvSpPr>
        <p:spPr>
          <a:xfrm>
            <a:off x="3105278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6BA9A38C-F858-45E2-8BC1-F8259C9B5BEF}"/>
              </a:ext>
            </a:extLst>
          </p:cNvPr>
          <p:cNvSpPr/>
          <p:nvPr/>
        </p:nvSpPr>
        <p:spPr>
          <a:xfrm>
            <a:off x="2147079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AF64D8B8-9175-4C7B-8F20-56DAB8D834CB}"/>
              </a:ext>
            </a:extLst>
          </p:cNvPr>
          <p:cNvSpPr/>
          <p:nvPr/>
        </p:nvSpPr>
        <p:spPr>
          <a:xfrm>
            <a:off x="1659851" y="411707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4E17A3EB-260D-489A-B577-38DA77EB5C5B}"/>
              </a:ext>
            </a:extLst>
          </p:cNvPr>
          <p:cNvSpPr/>
          <p:nvPr/>
        </p:nvSpPr>
        <p:spPr>
          <a:xfrm>
            <a:off x="2947900" y="350381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7E4E3BD7-749C-4F5F-BAF4-62EE354565DE}"/>
              </a:ext>
            </a:extLst>
          </p:cNvPr>
          <p:cNvSpPr/>
          <p:nvPr/>
        </p:nvSpPr>
        <p:spPr>
          <a:xfrm>
            <a:off x="5151323" y="36277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823C3E0C-887C-4B29-ABFA-F159F520E97D}"/>
              </a:ext>
            </a:extLst>
          </p:cNvPr>
          <p:cNvSpPr/>
          <p:nvPr/>
        </p:nvSpPr>
        <p:spPr>
          <a:xfrm>
            <a:off x="4152905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1A045097-5CBB-43AC-9ADD-8A2ACE49F9B5}"/>
              </a:ext>
            </a:extLst>
          </p:cNvPr>
          <p:cNvSpPr/>
          <p:nvPr/>
        </p:nvSpPr>
        <p:spPr>
          <a:xfrm>
            <a:off x="6436341" y="37400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965A251C-B217-441B-8EB0-3BC2F757A631}"/>
              </a:ext>
            </a:extLst>
          </p:cNvPr>
          <p:cNvSpPr/>
          <p:nvPr/>
        </p:nvSpPr>
        <p:spPr>
          <a:xfrm>
            <a:off x="5894943" y="33670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99D99BE8-ED86-4726-8B8E-7C1F566AC95D}"/>
              </a:ext>
            </a:extLst>
          </p:cNvPr>
          <p:cNvSpPr/>
          <p:nvPr/>
        </p:nvSpPr>
        <p:spPr>
          <a:xfrm>
            <a:off x="7199009" y="38462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53A6AB36-7C2E-48E0-8A07-636E34C46337}"/>
              </a:ext>
            </a:extLst>
          </p:cNvPr>
          <p:cNvSpPr/>
          <p:nvPr/>
        </p:nvSpPr>
        <p:spPr>
          <a:xfrm>
            <a:off x="808134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1" name="شكل بيضاوي 90">
            <a:extLst>
              <a:ext uri="{FF2B5EF4-FFF2-40B4-BE49-F238E27FC236}">
                <a16:creationId xmlns:a16="http://schemas.microsoft.com/office/drawing/2014/main" id="{7BB4866A-CE1A-4E65-BD17-C90473A64611}"/>
              </a:ext>
            </a:extLst>
          </p:cNvPr>
          <p:cNvSpPr/>
          <p:nvPr/>
        </p:nvSpPr>
        <p:spPr>
          <a:xfrm>
            <a:off x="7959668" y="390280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6383A809-F4E8-4916-8D4A-DB07105A5172}"/>
              </a:ext>
            </a:extLst>
          </p:cNvPr>
          <p:cNvSpPr/>
          <p:nvPr/>
        </p:nvSpPr>
        <p:spPr>
          <a:xfrm>
            <a:off x="8778225" y="370343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61F004C2-26CB-440B-B184-0468A374BCF3}"/>
              </a:ext>
            </a:extLst>
          </p:cNvPr>
          <p:cNvSpPr/>
          <p:nvPr/>
        </p:nvSpPr>
        <p:spPr>
          <a:xfrm>
            <a:off x="9307481" y="33600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4C7DA40F-F5A4-4467-9EA1-45D038EF13C3}"/>
              </a:ext>
            </a:extLst>
          </p:cNvPr>
          <p:cNvSpPr/>
          <p:nvPr/>
        </p:nvSpPr>
        <p:spPr>
          <a:xfrm>
            <a:off x="8547055" y="379780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C57C0213-73F0-4ACC-A758-E73BB8D15F3B}"/>
              </a:ext>
            </a:extLst>
          </p:cNvPr>
          <p:cNvSpPr/>
          <p:nvPr/>
        </p:nvSpPr>
        <p:spPr>
          <a:xfrm>
            <a:off x="6997924" y="34761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3AD30271-A6A9-494F-814D-90FC32D44EDE}"/>
              </a:ext>
            </a:extLst>
          </p:cNvPr>
          <p:cNvSpPr/>
          <p:nvPr/>
        </p:nvSpPr>
        <p:spPr>
          <a:xfrm>
            <a:off x="6836256" y="385145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AB10D8EC-9A17-4571-8803-82C5F54CC2AE}"/>
              </a:ext>
            </a:extLst>
          </p:cNvPr>
          <p:cNvSpPr/>
          <p:nvPr/>
        </p:nvSpPr>
        <p:spPr>
          <a:xfrm>
            <a:off x="8436574" y="350697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8FD91F11-7418-47E4-8B34-31BD6B36C636}"/>
              </a:ext>
            </a:extLst>
          </p:cNvPr>
          <p:cNvSpPr/>
          <p:nvPr/>
        </p:nvSpPr>
        <p:spPr>
          <a:xfrm>
            <a:off x="9443065" y="43822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5082C9C6-9E00-4D34-8077-D79A856F43E8}"/>
              </a:ext>
            </a:extLst>
          </p:cNvPr>
          <p:cNvSpPr/>
          <p:nvPr/>
        </p:nvSpPr>
        <p:spPr>
          <a:xfrm>
            <a:off x="9867269" y="322284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0D22AA94-2DB9-4D6A-A956-C266A4D40EA2}"/>
              </a:ext>
            </a:extLst>
          </p:cNvPr>
          <p:cNvSpPr/>
          <p:nvPr/>
        </p:nvSpPr>
        <p:spPr>
          <a:xfrm>
            <a:off x="9862915" y="29961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E845E64D-0D8A-4540-A415-7B41C60F3569}"/>
              </a:ext>
            </a:extLst>
          </p:cNvPr>
          <p:cNvSpPr/>
          <p:nvPr/>
        </p:nvSpPr>
        <p:spPr>
          <a:xfrm>
            <a:off x="9375286" y="300523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D4735DEB-6551-4142-8446-0CE78BE5615F}"/>
              </a:ext>
            </a:extLst>
          </p:cNvPr>
          <p:cNvSpPr/>
          <p:nvPr/>
        </p:nvSpPr>
        <p:spPr>
          <a:xfrm>
            <a:off x="9856526" y="45573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EC20B824-EC1A-4D37-9C76-A9916A40DE42}"/>
              </a:ext>
            </a:extLst>
          </p:cNvPr>
          <p:cNvSpPr/>
          <p:nvPr/>
        </p:nvSpPr>
        <p:spPr>
          <a:xfrm>
            <a:off x="9840444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4" name="شكل بيضاوي 103">
            <a:extLst>
              <a:ext uri="{FF2B5EF4-FFF2-40B4-BE49-F238E27FC236}">
                <a16:creationId xmlns:a16="http://schemas.microsoft.com/office/drawing/2014/main" id="{2CC55B54-917B-4AAD-A528-91ACBB259555}"/>
              </a:ext>
            </a:extLst>
          </p:cNvPr>
          <p:cNvSpPr/>
          <p:nvPr/>
        </p:nvSpPr>
        <p:spPr>
          <a:xfrm>
            <a:off x="10063863" y="339422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21C207DD-A439-4A30-ADFD-846AA943819C}"/>
              </a:ext>
            </a:extLst>
          </p:cNvPr>
          <p:cNvSpPr/>
          <p:nvPr/>
        </p:nvSpPr>
        <p:spPr>
          <a:xfrm>
            <a:off x="9655462" y="363715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1095CA46-0A55-4D9F-9D12-A12C83494113}"/>
              </a:ext>
            </a:extLst>
          </p:cNvPr>
          <p:cNvSpPr/>
          <p:nvPr/>
        </p:nvSpPr>
        <p:spPr>
          <a:xfrm>
            <a:off x="9064995" y="325161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BA26CFC2-914E-41FB-A5D8-DB5F8B2E2500}"/>
              </a:ext>
            </a:extLst>
          </p:cNvPr>
          <p:cNvSpPr/>
          <p:nvPr/>
        </p:nvSpPr>
        <p:spPr>
          <a:xfrm>
            <a:off x="5006659" y="341836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993D5524-01CD-4B19-94E5-8A206E8E1093}"/>
              </a:ext>
            </a:extLst>
          </p:cNvPr>
          <p:cNvSpPr/>
          <p:nvPr/>
        </p:nvSpPr>
        <p:spPr>
          <a:xfrm>
            <a:off x="10056111" y="419941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8B5625D6-E933-4676-A9FE-EB4C0CA7E63C}"/>
              </a:ext>
            </a:extLst>
          </p:cNvPr>
          <p:cNvSpPr/>
          <p:nvPr/>
        </p:nvSpPr>
        <p:spPr>
          <a:xfrm>
            <a:off x="1982120" y="366234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0" name="شكل بيضاوي 109">
            <a:extLst>
              <a:ext uri="{FF2B5EF4-FFF2-40B4-BE49-F238E27FC236}">
                <a16:creationId xmlns:a16="http://schemas.microsoft.com/office/drawing/2014/main" id="{A73F1C83-3020-4D60-BC33-88EFF0F98764}"/>
              </a:ext>
            </a:extLst>
          </p:cNvPr>
          <p:cNvSpPr/>
          <p:nvPr/>
        </p:nvSpPr>
        <p:spPr>
          <a:xfrm>
            <a:off x="2616793" y="3888717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441BA2A8-A828-4CA3-9615-3F4A3D684C3F}"/>
              </a:ext>
            </a:extLst>
          </p:cNvPr>
          <p:cNvSpPr/>
          <p:nvPr/>
        </p:nvSpPr>
        <p:spPr>
          <a:xfrm>
            <a:off x="4715704" y="39132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B869F23A-7632-4F8E-884B-67598F180EDB}"/>
              </a:ext>
            </a:extLst>
          </p:cNvPr>
          <p:cNvSpPr/>
          <p:nvPr/>
        </p:nvSpPr>
        <p:spPr>
          <a:xfrm>
            <a:off x="9700702" y="27852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BD8C4598-171C-4D79-9131-5CB284FA6CE8}"/>
              </a:ext>
            </a:extLst>
          </p:cNvPr>
          <p:cNvSpPr/>
          <p:nvPr/>
        </p:nvSpPr>
        <p:spPr>
          <a:xfrm>
            <a:off x="9628340" y="319942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197AFC3F-6422-48D5-84AC-B7477FC2A86E}"/>
              </a:ext>
            </a:extLst>
          </p:cNvPr>
          <p:cNvSpPr/>
          <p:nvPr/>
        </p:nvSpPr>
        <p:spPr>
          <a:xfrm>
            <a:off x="9472021" y="40553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50CC2091-A119-4460-AE48-640158E23577}"/>
              </a:ext>
            </a:extLst>
          </p:cNvPr>
          <p:cNvSpPr/>
          <p:nvPr/>
        </p:nvSpPr>
        <p:spPr>
          <a:xfrm>
            <a:off x="7570928" y="341151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6" name="شكل بيضاوي 115">
            <a:extLst>
              <a:ext uri="{FF2B5EF4-FFF2-40B4-BE49-F238E27FC236}">
                <a16:creationId xmlns:a16="http://schemas.microsoft.com/office/drawing/2014/main" id="{F17E1004-1401-4E83-9DE0-095F52FE0032}"/>
              </a:ext>
            </a:extLst>
          </p:cNvPr>
          <p:cNvSpPr/>
          <p:nvPr/>
        </p:nvSpPr>
        <p:spPr>
          <a:xfrm>
            <a:off x="6025895" y="38633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FFCCCDF0-D214-478E-BA1C-D01D69F3E5AC}"/>
              </a:ext>
            </a:extLst>
          </p:cNvPr>
          <p:cNvSpPr/>
          <p:nvPr/>
        </p:nvSpPr>
        <p:spPr>
          <a:xfrm>
            <a:off x="10042347" y="311170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FCADFDA9-1165-403F-A6B5-8E769E8E5A0A}"/>
              </a:ext>
            </a:extLst>
          </p:cNvPr>
          <p:cNvSpPr/>
          <p:nvPr/>
        </p:nvSpPr>
        <p:spPr>
          <a:xfrm>
            <a:off x="10214248" y="409843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DF64A3A4-2DAC-4061-B339-84DCDB563A18}"/>
              </a:ext>
            </a:extLst>
          </p:cNvPr>
          <p:cNvSpPr/>
          <p:nvPr/>
        </p:nvSpPr>
        <p:spPr>
          <a:xfrm>
            <a:off x="9812334" y="472191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387DE2AF-AC1E-490B-82B8-53F987C24A10}"/>
              </a:ext>
            </a:extLst>
          </p:cNvPr>
          <p:cNvSpPr/>
          <p:nvPr/>
        </p:nvSpPr>
        <p:spPr>
          <a:xfrm>
            <a:off x="10233235" y="367325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565E3C2E-2B6A-4ACA-9753-F2487B215277}"/>
              </a:ext>
            </a:extLst>
          </p:cNvPr>
          <p:cNvSpPr/>
          <p:nvPr/>
        </p:nvSpPr>
        <p:spPr>
          <a:xfrm>
            <a:off x="9082381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F9C0FF51-8C26-4CE5-9260-8FD165DAAC02}"/>
              </a:ext>
            </a:extLst>
          </p:cNvPr>
          <p:cNvSpPr/>
          <p:nvPr/>
        </p:nvSpPr>
        <p:spPr>
          <a:xfrm>
            <a:off x="9509864" y="46050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3" name="شكل بيضاوي 122">
            <a:extLst>
              <a:ext uri="{FF2B5EF4-FFF2-40B4-BE49-F238E27FC236}">
                <a16:creationId xmlns:a16="http://schemas.microsoft.com/office/drawing/2014/main" id="{DBD039FE-500B-4483-A74F-E4AF6324EC63}"/>
              </a:ext>
            </a:extLst>
          </p:cNvPr>
          <p:cNvSpPr/>
          <p:nvPr/>
        </p:nvSpPr>
        <p:spPr>
          <a:xfrm>
            <a:off x="9923055" y="389499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4" name="شكل بيضاوي 123">
            <a:extLst>
              <a:ext uri="{FF2B5EF4-FFF2-40B4-BE49-F238E27FC236}">
                <a16:creationId xmlns:a16="http://schemas.microsoft.com/office/drawing/2014/main" id="{099CB2D2-5B00-47DB-839A-229A75140DEA}"/>
              </a:ext>
            </a:extLst>
          </p:cNvPr>
          <p:cNvSpPr/>
          <p:nvPr/>
        </p:nvSpPr>
        <p:spPr>
          <a:xfrm>
            <a:off x="10215752" y="331500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DA0D606D-CFAA-4242-B310-297C698EE866}"/>
              </a:ext>
            </a:extLst>
          </p:cNvPr>
          <p:cNvSpPr/>
          <p:nvPr/>
        </p:nvSpPr>
        <p:spPr>
          <a:xfrm>
            <a:off x="10044407" y="40288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7" name="شكل بيضاوي 126">
            <a:extLst>
              <a:ext uri="{FF2B5EF4-FFF2-40B4-BE49-F238E27FC236}">
                <a16:creationId xmlns:a16="http://schemas.microsoft.com/office/drawing/2014/main" id="{E90DF75A-6984-43F1-B2E4-9FF67B8750F7}"/>
              </a:ext>
            </a:extLst>
          </p:cNvPr>
          <p:cNvSpPr/>
          <p:nvPr/>
        </p:nvSpPr>
        <p:spPr>
          <a:xfrm>
            <a:off x="10063863" y="462093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8" name="شكل بيضاوي 127">
            <a:extLst>
              <a:ext uri="{FF2B5EF4-FFF2-40B4-BE49-F238E27FC236}">
                <a16:creationId xmlns:a16="http://schemas.microsoft.com/office/drawing/2014/main" id="{134377C3-B454-44C2-A1F3-B90B2EB520B0}"/>
              </a:ext>
            </a:extLst>
          </p:cNvPr>
          <p:cNvSpPr/>
          <p:nvPr/>
        </p:nvSpPr>
        <p:spPr>
          <a:xfrm>
            <a:off x="9680591" y="439849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C1E80FE0-CF9D-4B95-9115-214FE4B94585}"/>
              </a:ext>
            </a:extLst>
          </p:cNvPr>
          <p:cNvSpPr/>
          <p:nvPr/>
        </p:nvSpPr>
        <p:spPr>
          <a:xfrm>
            <a:off x="10159914" y="291467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4" name="شكل بيضاوي 133">
            <a:extLst>
              <a:ext uri="{FF2B5EF4-FFF2-40B4-BE49-F238E27FC236}">
                <a16:creationId xmlns:a16="http://schemas.microsoft.com/office/drawing/2014/main" id="{98D45883-E8B0-4F86-A108-8A4A619504FC}"/>
              </a:ext>
            </a:extLst>
          </p:cNvPr>
          <p:cNvSpPr/>
          <p:nvPr/>
        </p:nvSpPr>
        <p:spPr>
          <a:xfrm>
            <a:off x="1735694" y="463161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5" name="شكل بيضاوي 134">
            <a:extLst>
              <a:ext uri="{FF2B5EF4-FFF2-40B4-BE49-F238E27FC236}">
                <a16:creationId xmlns:a16="http://schemas.microsoft.com/office/drawing/2014/main" id="{7E77D009-30B8-4668-AA33-FC0ECA7B2061}"/>
              </a:ext>
            </a:extLst>
          </p:cNvPr>
          <p:cNvSpPr/>
          <p:nvPr/>
        </p:nvSpPr>
        <p:spPr>
          <a:xfrm>
            <a:off x="2481523" y="33834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6" name="شكل بيضاوي 135">
            <a:extLst>
              <a:ext uri="{FF2B5EF4-FFF2-40B4-BE49-F238E27FC236}">
                <a16:creationId xmlns:a16="http://schemas.microsoft.com/office/drawing/2014/main" id="{A4188A84-9F74-49DD-9DD8-6772830B2945}"/>
              </a:ext>
            </a:extLst>
          </p:cNvPr>
          <p:cNvSpPr/>
          <p:nvPr/>
        </p:nvSpPr>
        <p:spPr>
          <a:xfrm>
            <a:off x="1848784" y="266497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7" name="شكل بيضاوي 136">
            <a:extLst>
              <a:ext uri="{FF2B5EF4-FFF2-40B4-BE49-F238E27FC236}">
                <a16:creationId xmlns:a16="http://schemas.microsoft.com/office/drawing/2014/main" id="{9CA2E2B1-8AFD-4D40-A5D5-44AFECB533FC}"/>
              </a:ext>
            </a:extLst>
          </p:cNvPr>
          <p:cNvSpPr/>
          <p:nvPr/>
        </p:nvSpPr>
        <p:spPr>
          <a:xfrm>
            <a:off x="179259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8" name="شكل بيضاوي 137">
            <a:extLst>
              <a:ext uri="{FF2B5EF4-FFF2-40B4-BE49-F238E27FC236}">
                <a16:creationId xmlns:a16="http://schemas.microsoft.com/office/drawing/2014/main" id="{1D108FC3-2BDA-47C9-AE81-F700D22A5E55}"/>
              </a:ext>
            </a:extLst>
          </p:cNvPr>
          <p:cNvSpPr/>
          <p:nvPr/>
        </p:nvSpPr>
        <p:spPr>
          <a:xfrm>
            <a:off x="3278053" y="37370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9" name="شكل بيضاوي 138">
            <a:extLst>
              <a:ext uri="{FF2B5EF4-FFF2-40B4-BE49-F238E27FC236}">
                <a16:creationId xmlns:a16="http://schemas.microsoft.com/office/drawing/2014/main" id="{E0F0834E-5D0E-4CA6-892E-C7C72B2783F1}"/>
              </a:ext>
            </a:extLst>
          </p:cNvPr>
          <p:cNvSpPr/>
          <p:nvPr/>
        </p:nvSpPr>
        <p:spPr>
          <a:xfrm>
            <a:off x="2751216" y="365287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0" name="شكل بيضاوي 139">
            <a:extLst>
              <a:ext uri="{FF2B5EF4-FFF2-40B4-BE49-F238E27FC236}">
                <a16:creationId xmlns:a16="http://schemas.microsoft.com/office/drawing/2014/main" id="{5CAA4DE5-99E1-4658-A210-48AC41A1FAC6}"/>
              </a:ext>
            </a:extLst>
          </p:cNvPr>
          <p:cNvSpPr/>
          <p:nvPr/>
        </p:nvSpPr>
        <p:spPr>
          <a:xfrm>
            <a:off x="3348068" y="33619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1" name="شكل بيضاوي 140">
            <a:extLst>
              <a:ext uri="{FF2B5EF4-FFF2-40B4-BE49-F238E27FC236}">
                <a16:creationId xmlns:a16="http://schemas.microsoft.com/office/drawing/2014/main" id="{067DEDB8-8818-4B53-8017-071EA1523FC7}"/>
              </a:ext>
            </a:extLst>
          </p:cNvPr>
          <p:cNvSpPr/>
          <p:nvPr/>
        </p:nvSpPr>
        <p:spPr>
          <a:xfrm>
            <a:off x="4191668" y="39326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2" name="شكل بيضاوي 141">
            <a:extLst>
              <a:ext uri="{FF2B5EF4-FFF2-40B4-BE49-F238E27FC236}">
                <a16:creationId xmlns:a16="http://schemas.microsoft.com/office/drawing/2014/main" id="{15DCAEBF-6734-4AFC-ACEA-37929A632216}"/>
              </a:ext>
            </a:extLst>
          </p:cNvPr>
          <p:cNvSpPr/>
          <p:nvPr/>
        </p:nvSpPr>
        <p:spPr>
          <a:xfrm>
            <a:off x="4411066" y="334037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3" name="شكل بيضاوي 142">
            <a:extLst>
              <a:ext uri="{FF2B5EF4-FFF2-40B4-BE49-F238E27FC236}">
                <a16:creationId xmlns:a16="http://schemas.microsoft.com/office/drawing/2014/main" id="{55CA0CB0-7AB1-4351-A7B9-7D8659286437}"/>
              </a:ext>
            </a:extLst>
          </p:cNvPr>
          <p:cNvSpPr/>
          <p:nvPr/>
        </p:nvSpPr>
        <p:spPr>
          <a:xfrm>
            <a:off x="505891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4" name="شكل بيضاوي 143">
            <a:extLst>
              <a:ext uri="{FF2B5EF4-FFF2-40B4-BE49-F238E27FC236}">
                <a16:creationId xmlns:a16="http://schemas.microsoft.com/office/drawing/2014/main" id="{8A0BBA10-B7B8-48F4-A0A6-5E1E65B9E338}"/>
              </a:ext>
            </a:extLst>
          </p:cNvPr>
          <p:cNvSpPr/>
          <p:nvPr/>
        </p:nvSpPr>
        <p:spPr>
          <a:xfrm>
            <a:off x="6125858" y="344902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5" name="شكل بيضاوي 144">
            <a:extLst>
              <a:ext uri="{FF2B5EF4-FFF2-40B4-BE49-F238E27FC236}">
                <a16:creationId xmlns:a16="http://schemas.microsoft.com/office/drawing/2014/main" id="{DDA4591F-250B-4276-8D3A-39D1B97E3C16}"/>
              </a:ext>
            </a:extLst>
          </p:cNvPr>
          <p:cNvSpPr/>
          <p:nvPr/>
        </p:nvSpPr>
        <p:spPr>
          <a:xfrm>
            <a:off x="6748922" y="34448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6" name="شكل بيضاوي 145">
            <a:extLst>
              <a:ext uri="{FF2B5EF4-FFF2-40B4-BE49-F238E27FC236}">
                <a16:creationId xmlns:a16="http://schemas.microsoft.com/office/drawing/2014/main" id="{76AD66A7-2589-47CA-A597-29CA40B27D13}"/>
              </a:ext>
            </a:extLst>
          </p:cNvPr>
          <p:cNvSpPr/>
          <p:nvPr/>
        </p:nvSpPr>
        <p:spPr>
          <a:xfrm>
            <a:off x="6691993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7" name="شكل بيضاوي 146">
            <a:extLst>
              <a:ext uri="{FF2B5EF4-FFF2-40B4-BE49-F238E27FC236}">
                <a16:creationId xmlns:a16="http://schemas.microsoft.com/office/drawing/2014/main" id="{D70C041F-6741-4820-A4B1-9B70EAD34A9F}"/>
              </a:ext>
            </a:extLst>
          </p:cNvPr>
          <p:cNvSpPr/>
          <p:nvPr/>
        </p:nvSpPr>
        <p:spPr>
          <a:xfrm>
            <a:off x="7971194" y="36861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8" name="شكل بيضاوي 147">
            <a:extLst>
              <a:ext uri="{FF2B5EF4-FFF2-40B4-BE49-F238E27FC236}">
                <a16:creationId xmlns:a16="http://schemas.microsoft.com/office/drawing/2014/main" id="{E729B0A3-EC54-49F3-9166-46E6BD60EA97}"/>
              </a:ext>
            </a:extLst>
          </p:cNvPr>
          <p:cNvSpPr/>
          <p:nvPr/>
        </p:nvSpPr>
        <p:spPr>
          <a:xfrm>
            <a:off x="9533340" y="293983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9" name="شكل بيضاوي 148">
            <a:extLst>
              <a:ext uri="{FF2B5EF4-FFF2-40B4-BE49-F238E27FC236}">
                <a16:creationId xmlns:a16="http://schemas.microsoft.com/office/drawing/2014/main" id="{8A7F13E4-4CBC-4488-85EB-BF4238806E4E}"/>
              </a:ext>
            </a:extLst>
          </p:cNvPr>
          <p:cNvSpPr/>
          <p:nvPr/>
        </p:nvSpPr>
        <p:spPr>
          <a:xfrm>
            <a:off x="10166996" y="386294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0" name="شكل بيضاوي 149">
            <a:extLst>
              <a:ext uri="{FF2B5EF4-FFF2-40B4-BE49-F238E27FC236}">
                <a16:creationId xmlns:a16="http://schemas.microsoft.com/office/drawing/2014/main" id="{B29B40A0-D971-4D7B-960A-2A0D9DE75762}"/>
              </a:ext>
            </a:extLst>
          </p:cNvPr>
          <p:cNvSpPr/>
          <p:nvPr/>
        </p:nvSpPr>
        <p:spPr>
          <a:xfrm>
            <a:off x="9864797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1" name="شكل بيضاوي 150">
            <a:extLst>
              <a:ext uri="{FF2B5EF4-FFF2-40B4-BE49-F238E27FC236}">
                <a16:creationId xmlns:a16="http://schemas.microsoft.com/office/drawing/2014/main" id="{3E04573B-51E1-4A14-8E5A-E1B83B792628}"/>
              </a:ext>
            </a:extLst>
          </p:cNvPr>
          <p:cNvSpPr/>
          <p:nvPr/>
        </p:nvSpPr>
        <p:spPr>
          <a:xfrm>
            <a:off x="10058014" y="348793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2" name="شكل بيضاوي 151">
            <a:extLst>
              <a:ext uri="{FF2B5EF4-FFF2-40B4-BE49-F238E27FC236}">
                <a16:creationId xmlns:a16="http://schemas.microsoft.com/office/drawing/2014/main" id="{710461F9-949A-49C8-AFEF-E97EE7134A9C}"/>
              </a:ext>
            </a:extLst>
          </p:cNvPr>
          <p:cNvSpPr/>
          <p:nvPr/>
        </p:nvSpPr>
        <p:spPr>
          <a:xfrm>
            <a:off x="10142030" y="307351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3" name="شكل بيضاوي 152">
            <a:extLst>
              <a:ext uri="{FF2B5EF4-FFF2-40B4-BE49-F238E27FC236}">
                <a16:creationId xmlns:a16="http://schemas.microsoft.com/office/drawing/2014/main" id="{2357FE89-E64E-4BB3-AE7A-BC0F53E9632C}"/>
              </a:ext>
            </a:extLst>
          </p:cNvPr>
          <p:cNvSpPr/>
          <p:nvPr/>
        </p:nvSpPr>
        <p:spPr>
          <a:xfrm>
            <a:off x="7785903" y="33062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4" name="شكل بيضاوي 153">
            <a:extLst>
              <a:ext uri="{FF2B5EF4-FFF2-40B4-BE49-F238E27FC236}">
                <a16:creationId xmlns:a16="http://schemas.microsoft.com/office/drawing/2014/main" id="{026731FB-C6A4-40FD-98BD-FA5A9FEBB9BE}"/>
              </a:ext>
            </a:extLst>
          </p:cNvPr>
          <p:cNvSpPr/>
          <p:nvPr/>
        </p:nvSpPr>
        <p:spPr>
          <a:xfrm>
            <a:off x="8836480" y="32119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5" name="شكل بيضاوي 154">
            <a:extLst>
              <a:ext uri="{FF2B5EF4-FFF2-40B4-BE49-F238E27FC236}">
                <a16:creationId xmlns:a16="http://schemas.microsoft.com/office/drawing/2014/main" id="{39030FF2-4073-4EE7-9B37-F80879E8E5FC}"/>
              </a:ext>
            </a:extLst>
          </p:cNvPr>
          <p:cNvSpPr/>
          <p:nvPr/>
        </p:nvSpPr>
        <p:spPr>
          <a:xfrm>
            <a:off x="9448343" y="372655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6" name="شكل بيضاوي 155">
            <a:extLst>
              <a:ext uri="{FF2B5EF4-FFF2-40B4-BE49-F238E27FC236}">
                <a16:creationId xmlns:a16="http://schemas.microsoft.com/office/drawing/2014/main" id="{6E752281-1E76-4664-BCF8-75569B843BF5}"/>
              </a:ext>
            </a:extLst>
          </p:cNvPr>
          <p:cNvSpPr/>
          <p:nvPr/>
        </p:nvSpPr>
        <p:spPr>
          <a:xfrm>
            <a:off x="8893831" y="41136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7" name="شكل بيضاوي 156">
            <a:extLst>
              <a:ext uri="{FF2B5EF4-FFF2-40B4-BE49-F238E27FC236}">
                <a16:creationId xmlns:a16="http://schemas.microsoft.com/office/drawing/2014/main" id="{CF860812-0F77-4E94-AD4C-C77044289A8F}"/>
              </a:ext>
            </a:extLst>
          </p:cNvPr>
          <p:cNvSpPr/>
          <p:nvPr/>
        </p:nvSpPr>
        <p:spPr>
          <a:xfrm>
            <a:off x="10089012" y="433116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8" name="شكل بيضاوي 157">
            <a:extLst>
              <a:ext uri="{FF2B5EF4-FFF2-40B4-BE49-F238E27FC236}">
                <a16:creationId xmlns:a16="http://schemas.microsoft.com/office/drawing/2014/main" id="{B1E74F1D-B281-4F80-A375-FF97457A2AC4}"/>
              </a:ext>
            </a:extLst>
          </p:cNvPr>
          <p:cNvSpPr/>
          <p:nvPr/>
        </p:nvSpPr>
        <p:spPr>
          <a:xfrm>
            <a:off x="7279945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9" name="شكل بيضاوي 158">
            <a:extLst>
              <a:ext uri="{FF2B5EF4-FFF2-40B4-BE49-F238E27FC236}">
                <a16:creationId xmlns:a16="http://schemas.microsoft.com/office/drawing/2014/main" id="{5EE4FCC0-A2FD-4190-8DE9-C4CCC40968B9}"/>
              </a:ext>
            </a:extLst>
          </p:cNvPr>
          <p:cNvSpPr/>
          <p:nvPr/>
        </p:nvSpPr>
        <p:spPr>
          <a:xfrm>
            <a:off x="8386571" y="386570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0" name="شكل بيضاوي 159">
            <a:extLst>
              <a:ext uri="{FF2B5EF4-FFF2-40B4-BE49-F238E27FC236}">
                <a16:creationId xmlns:a16="http://schemas.microsoft.com/office/drawing/2014/main" id="{FA7E9F56-6595-4C6B-A702-A06D1F622028}"/>
              </a:ext>
            </a:extLst>
          </p:cNvPr>
          <p:cNvSpPr/>
          <p:nvPr/>
        </p:nvSpPr>
        <p:spPr>
          <a:xfrm>
            <a:off x="4758705" y="36355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1" name="شكل بيضاوي 160">
            <a:extLst>
              <a:ext uri="{FF2B5EF4-FFF2-40B4-BE49-F238E27FC236}">
                <a16:creationId xmlns:a16="http://schemas.microsoft.com/office/drawing/2014/main" id="{31F2279E-3E2E-4235-9E28-080C2051A3EE}"/>
              </a:ext>
            </a:extLst>
          </p:cNvPr>
          <p:cNvSpPr/>
          <p:nvPr/>
        </p:nvSpPr>
        <p:spPr>
          <a:xfrm>
            <a:off x="3723155" y="36955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2" name="شكل بيضاوي 161">
            <a:extLst>
              <a:ext uri="{FF2B5EF4-FFF2-40B4-BE49-F238E27FC236}">
                <a16:creationId xmlns:a16="http://schemas.microsoft.com/office/drawing/2014/main" id="{D37EABE1-D78D-47C7-8ED6-921973BEF727}"/>
              </a:ext>
            </a:extLst>
          </p:cNvPr>
          <p:cNvSpPr/>
          <p:nvPr/>
        </p:nvSpPr>
        <p:spPr>
          <a:xfrm>
            <a:off x="1279613" y="494076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3" name="شكل بيضاوي 162">
            <a:extLst>
              <a:ext uri="{FF2B5EF4-FFF2-40B4-BE49-F238E27FC236}">
                <a16:creationId xmlns:a16="http://schemas.microsoft.com/office/drawing/2014/main" id="{69F83863-AEE5-431C-BE8D-6C547ED834CC}"/>
              </a:ext>
            </a:extLst>
          </p:cNvPr>
          <p:cNvSpPr/>
          <p:nvPr/>
        </p:nvSpPr>
        <p:spPr>
          <a:xfrm>
            <a:off x="5803000" y="389738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4" name="شكل بيضاوي 163">
            <a:extLst>
              <a:ext uri="{FF2B5EF4-FFF2-40B4-BE49-F238E27FC236}">
                <a16:creationId xmlns:a16="http://schemas.microsoft.com/office/drawing/2014/main" id="{A62D7285-CBD6-4067-9CDD-B9B85084BF5C}"/>
              </a:ext>
            </a:extLst>
          </p:cNvPr>
          <p:cNvSpPr/>
          <p:nvPr/>
        </p:nvSpPr>
        <p:spPr>
          <a:xfrm>
            <a:off x="1279614" y="409843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5" name="شكل بيضاوي 164">
            <a:extLst>
              <a:ext uri="{FF2B5EF4-FFF2-40B4-BE49-F238E27FC236}">
                <a16:creationId xmlns:a16="http://schemas.microsoft.com/office/drawing/2014/main" id="{D61E55C2-2142-4300-96CE-9B85E10B49CA}"/>
              </a:ext>
            </a:extLst>
          </p:cNvPr>
          <p:cNvSpPr/>
          <p:nvPr/>
        </p:nvSpPr>
        <p:spPr>
          <a:xfrm>
            <a:off x="2267470" y="425449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6" name="شكل بيضاوي 165">
            <a:extLst>
              <a:ext uri="{FF2B5EF4-FFF2-40B4-BE49-F238E27FC236}">
                <a16:creationId xmlns:a16="http://schemas.microsoft.com/office/drawing/2014/main" id="{FBC4E825-6910-4E90-A306-F7429A3560F9}"/>
              </a:ext>
            </a:extLst>
          </p:cNvPr>
          <p:cNvSpPr/>
          <p:nvPr/>
        </p:nvSpPr>
        <p:spPr>
          <a:xfrm>
            <a:off x="9148885" y="433858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7" name="شكل بيضاوي 166">
            <a:extLst>
              <a:ext uri="{FF2B5EF4-FFF2-40B4-BE49-F238E27FC236}">
                <a16:creationId xmlns:a16="http://schemas.microsoft.com/office/drawing/2014/main" id="{F0966F2F-288B-4890-86D6-485B9CB40074}"/>
              </a:ext>
            </a:extLst>
          </p:cNvPr>
          <p:cNvSpPr/>
          <p:nvPr/>
        </p:nvSpPr>
        <p:spPr>
          <a:xfrm>
            <a:off x="1620246" y="33336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8" name="شكل بيضاوي 167">
            <a:extLst>
              <a:ext uri="{FF2B5EF4-FFF2-40B4-BE49-F238E27FC236}">
                <a16:creationId xmlns:a16="http://schemas.microsoft.com/office/drawing/2014/main" id="{9342075D-0839-4B4B-B3D6-0748EDA2716B}"/>
              </a:ext>
            </a:extLst>
          </p:cNvPr>
          <p:cNvSpPr/>
          <p:nvPr/>
        </p:nvSpPr>
        <p:spPr>
          <a:xfrm>
            <a:off x="1422098" y="276173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9" name="شكل بيضاوي 168">
            <a:extLst>
              <a:ext uri="{FF2B5EF4-FFF2-40B4-BE49-F238E27FC236}">
                <a16:creationId xmlns:a16="http://schemas.microsoft.com/office/drawing/2014/main" id="{CA955889-69B9-4CA6-B5D3-57CB98D4BAFA}"/>
              </a:ext>
            </a:extLst>
          </p:cNvPr>
          <p:cNvSpPr/>
          <p:nvPr/>
        </p:nvSpPr>
        <p:spPr>
          <a:xfrm>
            <a:off x="1481870" y="19825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FD22F979-82C9-46EE-9787-9430505153F7}"/>
              </a:ext>
            </a:extLst>
          </p:cNvPr>
          <p:cNvSpPr/>
          <p:nvPr/>
        </p:nvSpPr>
        <p:spPr>
          <a:xfrm>
            <a:off x="8595034" y="343767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1" name="شكل بيضاوي 170">
            <a:extLst>
              <a:ext uri="{FF2B5EF4-FFF2-40B4-BE49-F238E27FC236}">
                <a16:creationId xmlns:a16="http://schemas.microsoft.com/office/drawing/2014/main" id="{BADAE5A8-05DC-4B34-9362-8439BB9A260D}"/>
              </a:ext>
            </a:extLst>
          </p:cNvPr>
          <p:cNvSpPr/>
          <p:nvPr/>
        </p:nvSpPr>
        <p:spPr>
          <a:xfrm>
            <a:off x="1467335" y="37333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2" name="شكل بيضاوي 171">
            <a:extLst>
              <a:ext uri="{FF2B5EF4-FFF2-40B4-BE49-F238E27FC236}">
                <a16:creationId xmlns:a16="http://schemas.microsoft.com/office/drawing/2014/main" id="{8E1D3A14-53E1-4597-A561-BE907CB376B9}"/>
              </a:ext>
            </a:extLst>
          </p:cNvPr>
          <p:cNvSpPr/>
          <p:nvPr/>
        </p:nvSpPr>
        <p:spPr>
          <a:xfrm>
            <a:off x="130166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3" name="شكل بيضاوي 172">
            <a:extLst>
              <a:ext uri="{FF2B5EF4-FFF2-40B4-BE49-F238E27FC236}">
                <a16:creationId xmlns:a16="http://schemas.microsoft.com/office/drawing/2014/main" id="{A8643A03-9365-487B-8AF7-1CBFBACAC87C}"/>
              </a:ext>
            </a:extLst>
          </p:cNvPr>
          <p:cNvSpPr/>
          <p:nvPr/>
        </p:nvSpPr>
        <p:spPr>
          <a:xfrm>
            <a:off x="1654582" y="37907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4" name="شكل بيضاوي 173">
            <a:extLst>
              <a:ext uri="{FF2B5EF4-FFF2-40B4-BE49-F238E27FC236}">
                <a16:creationId xmlns:a16="http://schemas.microsoft.com/office/drawing/2014/main" id="{2FE7929F-75A9-4C54-ADA4-3E4F152DA50E}"/>
              </a:ext>
            </a:extLst>
          </p:cNvPr>
          <p:cNvSpPr/>
          <p:nvPr/>
        </p:nvSpPr>
        <p:spPr>
          <a:xfrm>
            <a:off x="1609231" y="47566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5" name="شكل بيضاوي 174">
            <a:extLst>
              <a:ext uri="{FF2B5EF4-FFF2-40B4-BE49-F238E27FC236}">
                <a16:creationId xmlns:a16="http://schemas.microsoft.com/office/drawing/2014/main" id="{5C98C870-7EA7-4AAF-81E6-E7D765F74B05}"/>
              </a:ext>
            </a:extLst>
          </p:cNvPr>
          <p:cNvSpPr/>
          <p:nvPr/>
        </p:nvSpPr>
        <p:spPr>
          <a:xfrm>
            <a:off x="1815330" y="300853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6" name="شكل بيضاوي 175">
            <a:extLst>
              <a:ext uri="{FF2B5EF4-FFF2-40B4-BE49-F238E27FC236}">
                <a16:creationId xmlns:a16="http://schemas.microsoft.com/office/drawing/2014/main" id="{05F2B364-C33E-45DE-8216-2C85AAC7BA60}"/>
              </a:ext>
            </a:extLst>
          </p:cNvPr>
          <p:cNvSpPr/>
          <p:nvPr/>
        </p:nvSpPr>
        <p:spPr>
          <a:xfrm>
            <a:off x="1758697" y="416809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7" name="شكل بيضاوي 176">
            <a:extLst>
              <a:ext uri="{FF2B5EF4-FFF2-40B4-BE49-F238E27FC236}">
                <a16:creationId xmlns:a16="http://schemas.microsoft.com/office/drawing/2014/main" id="{EF3181C1-B294-4CAB-8CFB-57B0E5CC6A5E}"/>
              </a:ext>
            </a:extLst>
          </p:cNvPr>
          <p:cNvSpPr/>
          <p:nvPr/>
        </p:nvSpPr>
        <p:spPr>
          <a:xfrm>
            <a:off x="1011515" y="36419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8" name="شكل بيضاوي 177">
            <a:extLst>
              <a:ext uri="{FF2B5EF4-FFF2-40B4-BE49-F238E27FC236}">
                <a16:creationId xmlns:a16="http://schemas.microsoft.com/office/drawing/2014/main" id="{80695D23-C91F-42FF-A823-32F163E24971}"/>
              </a:ext>
            </a:extLst>
          </p:cNvPr>
          <p:cNvSpPr/>
          <p:nvPr/>
        </p:nvSpPr>
        <p:spPr>
          <a:xfrm>
            <a:off x="1881059" y="349530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9" name="شكل بيضاوي 178">
            <a:extLst>
              <a:ext uri="{FF2B5EF4-FFF2-40B4-BE49-F238E27FC236}">
                <a16:creationId xmlns:a16="http://schemas.microsoft.com/office/drawing/2014/main" id="{145A377B-31EF-4410-97F9-5B5F9C595BC3}"/>
              </a:ext>
            </a:extLst>
          </p:cNvPr>
          <p:cNvSpPr/>
          <p:nvPr/>
        </p:nvSpPr>
        <p:spPr>
          <a:xfrm>
            <a:off x="1600098" y="509922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0" name="شكل بيضاوي 179">
            <a:extLst>
              <a:ext uri="{FF2B5EF4-FFF2-40B4-BE49-F238E27FC236}">
                <a16:creationId xmlns:a16="http://schemas.microsoft.com/office/drawing/2014/main" id="{A835C6C1-D84A-45EE-B970-553D6C3BC09D}"/>
              </a:ext>
            </a:extLst>
          </p:cNvPr>
          <p:cNvSpPr/>
          <p:nvPr/>
        </p:nvSpPr>
        <p:spPr>
          <a:xfrm>
            <a:off x="1533270" y="238768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1" name="شكل بيضاوي 180">
            <a:extLst>
              <a:ext uri="{FF2B5EF4-FFF2-40B4-BE49-F238E27FC236}">
                <a16:creationId xmlns:a16="http://schemas.microsoft.com/office/drawing/2014/main" id="{A66900F0-62E7-4FFB-B172-0A3EB1593EC9}"/>
              </a:ext>
            </a:extLst>
          </p:cNvPr>
          <p:cNvSpPr/>
          <p:nvPr/>
        </p:nvSpPr>
        <p:spPr>
          <a:xfrm>
            <a:off x="1607292" y="310411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2" name="شكل بيضاوي 181">
            <a:extLst>
              <a:ext uri="{FF2B5EF4-FFF2-40B4-BE49-F238E27FC236}">
                <a16:creationId xmlns:a16="http://schemas.microsoft.com/office/drawing/2014/main" id="{974E2B4A-4A4C-439A-8190-27CE91CA2E53}"/>
              </a:ext>
            </a:extLst>
          </p:cNvPr>
          <p:cNvSpPr/>
          <p:nvPr/>
        </p:nvSpPr>
        <p:spPr>
          <a:xfrm>
            <a:off x="1140275" y="381268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3" name="شكل بيضاوي 182">
            <a:extLst>
              <a:ext uri="{FF2B5EF4-FFF2-40B4-BE49-F238E27FC236}">
                <a16:creationId xmlns:a16="http://schemas.microsoft.com/office/drawing/2014/main" id="{55373D70-85B4-48DA-B117-B7805FDDEF8B}"/>
              </a:ext>
            </a:extLst>
          </p:cNvPr>
          <p:cNvSpPr/>
          <p:nvPr/>
        </p:nvSpPr>
        <p:spPr>
          <a:xfrm>
            <a:off x="1251872" y="469414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4" name="شكل بيضاوي 183">
            <a:extLst>
              <a:ext uri="{FF2B5EF4-FFF2-40B4-BE49-F238E27FC236}">
                <a16:creationId xmlns:a16="http://schemas.microsoft.com/office/drawing/2014/main" id="{B2BF0D69-9F5D-4356-A8A9-3D963FBF1AC2}"/>
              </a:ext>
            </a:extLst>
          </p:cNvPr>
          <p:cNvSpPr/>
          <p:nvPr/>
        </p:nvSpPr>
        <p:spPr>
          <a:xfrm>
            <a:off x="1391737" y="44930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5" name="شكل بيضاوي 184">
            <a:extLst>
              <a:ext uri="{FF2B5EF4-FFF2-40B4-BE49-F238E27FC236}">
                <a16:creationId xmlns:a16="http://schemas.microsoft.com/office/drawing/2014/main" id="{D54C92FF-6D82-4A7B-BB7F-3DC0AF230B9B}"/>
              </a:ext>
            </a:extLst>
          </p:cNvPr>
          <p:cNvSpPr/>
          <p:nvPr/>
        </p:nvSpPr>
        <p:spPr>
          <a:xfrm>
            <a:off x="1374698" y="349847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6" name="شكل بيضاوي 185">
            <a:extLst>
              <a:ext uri="{FF2B5EF4-FFF2-40B4-BE49-F238E27FC236}">
                <a16:creationId xmlns:a16="http://schemas.microsoft.com/office/drawing/2014/main" id="{FF6EBBE1-5F03-4631-A1D4-880C9A8636AD}"/>
              </a:ext>
            </a:extLst>
          </p:cNvPr>
          <p:cNvSpPr/>
          <p:nvPr/>
        </p:nvSpPr>
        <p:spPr>
          <a:xfrm>
            <a:off x="2037871" y="455086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7" name="شكل بيضاوي 186">
            <a:extLst>
              <a:ext uri="{FF2B5EF4-FFF2-40B4-BE49-F238E27FC236}">
                <a16:creationId xmlns:a16="http://schemas.microsoft.com/office/drawing/2014/main" id="{60D4249B-98D7-41E1-9D44-26FB561094A2}"/>
              </a:ext>
            </a:extLst>
          </p:cNvPr>
          <p:cNvSpPr/>
          <p:nvPr/>
        </p:nvSpPr>
        <p:spPr>
          <a:xfrm>
            <a:off x="2033482" y="33840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8" name="شكل بيضاوي 187">
            <a:extLst>
              <a:ext uri="{FF2B5EF4-FFF2-40B4-BE49-F238E27FC236}">
                <a16:creationId xmlns:a16="http://schemas.microsoft.com/office/drawing/2014/main" id="{393DC47A-AF63-4660-B210-C68C90014FD3}"/>
              </a:ext>
            </a:extLst>
          </p:cNvPr>
          <p:cNvSpPr/>
          <p:nvPr/>
        </p:nvSpPr>
        <p:spPr>
          <a:xfrm>
            <a:off x="1715534" y="446502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9" name="شكل بيضاوي 188">
            <a:extLst>
              <a:ext uri="{FF2B5EF4-FFF2-40B4-BE49-F238E27FC236}">
                <a16:creationId xmlns:a16="http://schemas.microsoft.com/office/drawing/2014/main" id="{0291878D-6498-49FB-B309-29BD72512DEF}"/>
              </a:ext>
            </a:extLst>
          </p:cNvPr>
          <p:cNvSpPr/>
          <p:nvPr/>
        </p:nvSpPr>
        <p:spPr>
          <a:xfrm>
            <a:off x="1227362" y="216758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0" name="شكل بيضاوي 189">
            <a:extLst>
              <a:ext uri="{FF2B5EF4-FFF2-40B4-BE49-F238E27FC236}">
                <a16:creationId xmlns:a16="http://schemas.microsoft.com/office/drawing/2014/main" id="{675891E1-3A88-4905-B377-4FD800FAE136}"/>
              </a:ext>
            </a:extLst>
          </p:cNvPr>
          <p:cNvSpPr/>
          <p:nvPr/>
        </p:nvSpPr>
        <p:spPr>
          <a:xfrm>
            <a:off x="1222035" y="332477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1" name="شكل بيضاوي 190">
            <a:extLst>
              <a:ext uri="{FF2B5EF4-FFF2-40B4-BE49-F238E27FC236}">
                <a16:creationId xmlns:a16="http://schemas.microsoft.com/office/drawing/2014/main" id="{4CA34357-DD5B-46D7-9697-4CCA5AC10CEE}"/>
              </a:ext>
            </a:extLst>
          </p:cNvPr>
          <p:cNvSpPr/>
          <p:nvPr/>
        </p:nvSpPr>
        <p:spPr>
          <a:xfrm>
            <a:off x="1402031" y="33085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2" name="شكل بيضاوي 191">
            <a:extLst>
              <a:ext uri="{FF2B5EF4-FFF2-40B4-BE49-F238E27FC236}">
                <a16:creationId xmlns:a16="http://schemas.microsoft.com/office/drawing/2014/main" id="{FE8800A5-6F76-4F0A-AEF8-313E1534CC32}"/>
              </a:ext>
            </a:extLst>
          </p:cNvPr>
          <p:cNvSpPr/>
          <p:nvPr/>
        </p:nvSpPr>
        <p:spPr>
          <a:xfrm>
            <a:off x="1488132" y="433601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3" name="شكل بيضاوي 192">
            <a:extLst>
              <a:ext uri="{FF2B5EF4-FFF2-40B4-BE49-F238E27FC236}">
                <a16:creationId xmlns:a16="http://schemas.microsoft.com/office/drawing/2014/main" id="{B918375A-9F77-4116-9D91-82AC191C15C3}"/>
              </a:ext>
            </a:extLst>
          </p:cNvPr>
          <p:cNvSpPr/>
          <p:nvPr/>
        </p:nvSpPr>
        <p:spPr>
          <a:xfrm>
            <a:off x="1432064" y="404380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4" name="شكل بيضاوي 193">
            <a:extLst>
              <a:ext uri="{FF2B5EF4-FFF2-40B4-BE49-F238E27FC236}">
                <a16:creationId xmlns:a16="http://schemas.microsoft.com/office/drawing/2014/main" id="{12EC1558-42AB-4488-A114-C2708B6FBFB8}"/>
              </a:ext>
            </a:extLst>
          </p:cNvPr>
          <p:cNvSpPr/>
          <p:nvPr/>
        </p:nvSpPr>
        <p:spPr>
          <a:xfrm>
            <a:off x="1767785" y="2513646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5" name="شكل بيضاوي 194">
            <a:extLst>
              <a:ext uri="{FF2B5EF4-FFF2-40B4-BE49-F238E27FC236}">
                <a16:creationId xmlns:a16="http://schemas.microsoft.com/office/drawing/2014/main" id="{B1BE6E45-5126-4476-A51C-0F4A05FF48DA}"/>
              </a:ext>
            </a:extLst>
          </p:cNvPr>
          <p:cNvSpPr/>
          <p:nvPr/>
        </p:nvSpPr>
        <p:spPr>
          <a:xfrm>
            <a:off x="2193861" y="3879537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7" name="شكل بيضاوي 196">
            <a:extLst>
              <a:ext uri="{FF2B5EF4-FFF2-40B4-BE49-F238E27FC236}">
                <a16:creationId xmlns:a16="http://schemas.microsoft.com/office/drawing/2014/main" id="{8AC63C13-90F1-4515-BF07-62D2CEC8E93D}"/>
              </a:ext>
            </a:extLst>
          </p:cNvPr>
          <p:cNvSpPr/>
          <p:nvPr/>
        </p:nvSpPr>
        <p:spPr>
          <a:xfrm>
            <a:off x="2174945" y="3235079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8" name="شكل بيضاوي 197">
            <a:extLst>
              <a:ext uri="{FF2B5EF4-FFF2-40B4-BE49-F238E27FC236}">
                <a16:creationId xmlns:a16="http://schemas.microsoft.com/office/drawing/2014/main" id="{928A3ACE-6FA5-42BD-BD7F-36E6AF155EC2}"/>
              </a:ext>
            </a:extLst>
          </p:cNvPr>
          <p:cNvSpPr/>
          <p:nvPr/>
        </p:nvSpPr>
        <p:spPr>
          <a:xfrm>
            <a:off x="1321727" y="3844588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9" name="شكل بيضاوي 198">
            <a:extLst>
              <a:ext uri="{FF2B5EF4-FFF2-40B4-BE49-F238E27FC236}">
                <a16:creationId xmlns:a16="http://schemas.microsoft.com/office/drawing/2014/main" id="{E2C597B7-70F2-4105-B908-4949CE569D66}"/>
              </a:ext>
            </a:extLst>
          </p:cNvPr>
          <p:cNvSpPr/>
          <p:nvPr/>
        </p:nvSpPr>
        <p:spPr>
          <a:xfrm>
            <a:off x="1384481" y="26411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0" name="شكل بيضاوي 199">
            <a:extLst>
              <a:ext uri="{FF2B5EF4-FFF2-40B4-BE49-F238E27FC236}">
                <a16:creationId xmlns:a16="http://schemas.microsoft.com/office/drawing/2014/main" id="{BB8895AE-9CC4-4C83-A41B-50D3B2E1FC0E}"/>
              </a:ext>
            </a:extLst>
          </p:cNvPr>
          <p:cNvSpPr/>
          <p:nvPr/>
        </p:nvSpPr>
        <p:spPr>
          <a:xfrm>
            <a:off x="2307095" y="378247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1" name="شكل بيضاوي 200">
            <a:extLst>
              <a:ext uri="{FF2B5EF4-FFF2-40B4-BE49-F238E27FC236}">
                <a16:creationId xmlns:a16="http://schemas.microsoft.com/office/drawing/2014/main" id="{24B1DEA3-C6C2-411B-AC24-C166F7BD84E5}"/>
              </a:ext>
            </a:extLst>
          </p:cNvPr>
          <p:cNvSpPr/>
          <p:nvPr/>
        </p:nvSpPr>
        <p:spPr>
          <a:xfrm>
            <a:off x="1951443" y="4782862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2" name="شكل بيضاوي 201">
            <a:extLst>
              <a:ext uri="{FF2B5EF4-FFF2-40B4-BE49-F238E27FC236}">
                <a16:creationId xmlns:a16="http://schemas.microsoft.com/office/drawing/2014/main" id="{C9CD829A-CAEA-4893-BBC6-DE3FBB3F6B8D}"/>
              </a:ext>
            </a:extLst>
          </p:cNvPr>
          <p:cNvSpPr/>
          <p:nvPr/>
        </p:nvSpPr>
        <p:spPr>
          <a:xfrm>
            <a:off x="1580443" y="3654955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3" name="شكل بيضاوي 202">
            <a:extLst>
              <a:ext uri="{FF2B5EF4-FFF2-40B4-BE49-F238E27FC236}">
                <a16:creationId xmlns:a16="http://schemas.microsoft.com/office/drawing/2014/main" id="{51CEF64B-0692-4D80-B74F-8D89BA6D7CFF}"/>
              </a:ext>
            </a:extLst>
          </p:cNvPr>
          <p:cNvSpPr/>
          <p:nvPr/>
        </p:nvSpPr>
        <p:spPr>
          <a:xfrm>
            <a:off x="1576299" y="4618294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4" name="شكل بيضاوي 203">
            <a:extLst>
              <a:ext uri="{FF2B5EF4-FFF2-40B4-BE49-F238E27FC236}">
                <a16:creationId xmlns:a16="http://schemas.microsoft.com/office/drawing/2014/main" id="{5248A9B3-BBBD-4F56-9EC9-CA77F0586717}"/>
              </a:ext>
            </a:extLst>
          </p:cNvPr>
          <p:cNvSpPr/>
          <p:nvPr/>
        </p:nvSpPr>
        <p:spPr>
          <a:xfrm>
            <a:off x="1978881" y="4448093"/>
            <a:ext cx="70931" cy="1092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5" name="شكل بيضاوي 204">
            <a:extLst>
              <a:ext uri="{FF2B5EF4-FFF2-40B4-BE49-F238E27FC236}">
                <a16:creationId xmlns:a16="http://schemas.microsoft.com/office/drawing/2014/main" id="{C0AF6B1E-0645-4890-971A-68C6133F2C82}"/>
              </a:ext>
            </a:extLst>
          </p:cNvPr>
          <p:cNvSpPr/>
          <p:nvPr/>
        </p:nvSpPr>
        <p:spPr>
          <a:xfrm>
            <a:off x="1793808" y="431499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6" name="شكل بيضاوي 205">
            <a:extLst>
              <a:ext uri="{FF2B5EF4-FFF2-40B4-BE49-F238E27FC236}">
                <a16:creationId xmlns:a16="http://schemas.microsoft.com/office/drawing/2014/main" id="{387FB000-E158-4ACD-83CA-326B6FC3602D}"/>
              </a:ext>
            </a:extLst>
          </p:cNvPr>
          <p:cNvSpPr/>
          <p:nvPr/>
        </p:nvSpPr>
        <p:spPr>
          <a:xfrm>
            <a:off x="1187079" y="35684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7" name="شكل بيضاوي 206">
            <a:extLst>
              <a:ext uri="{FF2B5EF4-FFF2-40B4-BE49-F238E27FC236}">
                <a16:creationId xmlns:a16="http://schemas.microsoft.com/office/drawing/2014/main" id="{677CBEC0-2214-4387-B5AA-DE869F8784FD}"/>
              </a:ext>
            </a:extLst>
          </p:cNvPr>
          <p:cNvSpPr/>
          <p:nvPr/>
        </p:nvSpPr>
        <p:spPr>
          <a:xfrm>
            <a:off x="1742234" y="494554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8" name="شكل بيضاوي 207">
            <a:extLst>
              <a:ext uri="{FF2B5EF4-FFF2-40B4-BE49-F238E27FC236}">
                <a16:creationId xmlns:a16="http://schemas.microsoft.com/office/drawing/2014/main" id="{FB674714-51FD-4809-91D7-BBFDF2AC83E4}"/>
              </a:ext>
            </a:extLst>
          </p:cNvPr>
          <p:cNvSpPr/>
          <p:nvPr/>
        </p:nvSpPr>
        <p:spPr>
          <a:xfrm>
            <a:off x="2645863" y="386748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9" name="شكل بيضاوي 208">
            <a:extLst>
              <a:ext uri="{FF2B5EF4-FFF2-40B4-BE49-F238E27FC236}">
                <a16:creationId xmlns:a16="http://schemas.microsoft.com/office/drawing/2014/main" id="{7F58E50E-7F86-4AAE-A522-1F0691C828AE}"/>
              </a:ext>
            </a:extLst>
          </p:cNvPr>
          <p:cNvSpPr/>
          <p:nvPr/>
        </p:nvSpPr>
        <p:spPr>
          <a:xfrm>
            <a:off x="1946430" y="309690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0" name="شكل بيضاوي 209">
            <a:extLst>
              <a:ext uri="{FF2B5EF4-FFF2-40B4-BE49-F238E27FC236}">
                <a16:creationId xmlns:a16="http://schemas.microsoft.com/office/drawing/2014/main" id="{F4E7CA36-8F41-4462-A12C-07720AB29F4E}"/>
              </a:ext>
            </a:extLst>
          </p:cNvPr>
          <p:cNvSpPr/>
          <p:nvPr/>
        </p:nvSpPr>
        <p:spPr>
          <a:xfrm>
            <a:off x="1497903" y="38711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1" name="شكل بيضاوي 210">
            <a:extLst>
              <a:ext uri="{FF2B5EF4-FFF2-40B4-BE49-F238E27FC236}">
                <a16:creationId xmlns:a16="http://schemas.microsoft.com/office/drawing/2014/main" id="{5FDB2A3C-E203-416D-8E25-3C2131F321B5}"/>
              </a:ext>
            </a:extLst>
          </p:cNvPr>
          <p:cNvSpPr/>
          <p:nvPr/>
        </p:nvSpPr>
        <p:spPr>
          <a:xfrm>
            <a:off x="3371315" y="329503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2" name="شكل بيضاوي 211">
            <a:extLst>
              <a:ext uri="{FF2B5EF4-FFF2-40B4-BE49-F238E27FC236}">
                <a16:creationId xmlns:a16="http://schemas.microsoft.com/office/drawing/2014/main" id="{96323689-1BE0-4958-91E2-AB063C1B46EA}"/>
              </a:ext>
            </a:extLst>
          </p:cNvPr>
          <p:cNvSpPr/>
          <p:nvPr/>
        </p:nvSpPr>
        <p:spPr>
          <a:xfrm>
            <a:off x="1872156" y="352672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3" name="شكل بيضاوي 212">
            <a:extLst>
              <a:ext uri="{FF2B5EF4-FFF2-40B4-BE49-F238E27FC236}">
                <a16:creationId xmlns:a16="http://schemas.microsoft.com/office/drawing/2014/main" id="{665F4DBB-1CCB-4E3C-978D-8FE285170075}"/>
              </a:ext>
            </a:extLst>
          </p:cNvPr>
          <p:cNvSpPr/>
          <p:nvPr/>
        </p:nvSpPr>
        <p:spPr>
          <a:xfrm>
            <a:off x="3534651" y="364237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5" name="شكل بيضاوي 214">
            <a:extLst>
              <a:ext uri="{FF2B5EF4-FFF2-40B4-BE49-F238E27FC236}">
                <a16:creationId xmlns:a16="http://schemas.microsoft.com/office/drawing/2014/main" id="{D21AB63F-4AE6-43C3-9352-0A93766AEC97}"/>
              </a:ext>
            </a:extLst>
          </p:cNvPr>
          <p:cNvSpPr/>
          <p:nvPr/>
        </p:nvSpPr>
        <p:spPr>
          <a:xfrm>
            <a:off x="1401440" y="350089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4" name="شكل بيضاوي 213">
            <a:extLst>
              <a:ext uri="{FF2B5EF4-FFF2-40B4-BE49-F238E27FC236}">
                <a16:creationId xmlns:a16="http://schemas.microsoft.com/office/drawing/2014/main" id="{20BB65D3-58FA-44E7-9E8F-3ABD7E838A46}"/>
              </a:ext>
            </a:extLst>
          </p:cNvPr>
          <p:cNvSpPr/>
          <p:nvPr/>
        </p:nvSpPr>
        <p:spPr>
          <a:xfrm>
            <a:off x="3012221" y="371191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6" name="شكل بيضاوي 215">
            <a:extLst>
              <a:ext uri="{FF2B5EF4-FFF2-40B4-BE49-F238E27FC236}">
                <a16:creationId xmlns:a16="http://schemas.microsoft.com/office/drawing/2014/main" id="{5DF3FCDB-8008-4FA6-AA74-6821C8D6A7B6}"/>
              </a:ext>
            </a:extLst>
          </p:cNvPr>
          <p:cNvSpPr/>
          <p:nvPr/>
        </p:nvSpPr>
        <p:spPr>
          <a:xfrm>
            <a:off x="3109192" y="326940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7" name="شكل بيضاوي 216">
            <a:extLst>
              <a:ext uri="{FF2B5EF4-FFF2-40B4-BE49-F238E27FC236}">
                <a16:creationId xmlns:a16="http://schemas.microsoft.com/office/drawing/2014/main" id="{B005F38F-7210-4419-A520-A32D1492DA9C}"/>
              </a:ext>
            </a:extLst>
          </p:cNvPr>
          <p:cNvSpPr/>
          <p:nvPr/>
        </p:nvSpPr>
        <p:spPr>
          <a:xfrm>
            <a:off x="2236874" y="354591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وسيلة الشرح: سهم لأسفل 11">
            <a:extLst>
              <a:ext uri="{FF2B5EF4-FFF2-40B4-BE49-F238E27FC236}">
                <a16:creationId xmlns:a16="http://schemas.microsoft.com/office/drawing/2014/main" id="{21657CC6-77DB-4F25-901C-67CAA879FDB4}"/>
              </a:ext>
            </a:extLst>
          </p:cNvPr>
          <p:cNvSpPr/>
          <p:nvPr/>
        </p:nvSpPr>
        <p:spPr>
          <a:xfrm>
            <a:off x="3151990" y="2179453"/>
            <a:ext cx="1620713" cy="977723"/>
          </a:xfrm>
          <a:prstGeom prst="down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قطعٌ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ar-SY" b="1" dirty="0">
                <a:solidFill>
                  <a:srgbClr val="FF0000"/>
                </a:solidFill>
              </a:rPr>
              <a:t>في الليفِ العصبيِّ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E368EB3-B518-43C3-88DD-D8372E5AD1EA}"/>
              </a:ext>
            </a:extLst>
          </p:cNvPr>
          <p:cNvCxnSpPr>
            <a:stCxn id="22" idx="0"/>
            <a:endCxn id="22" idx="2"/>
          </p:cNvCxnSpPr>
          <p:nvPr/>
        </p:nvCxnSpPr>
        <p:spPr>
          <a:xfrm>
            <a:off x="3970762" y="3222841"/>
            <a:ext cx="0" cy="90846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مستطيل: زوايا مستديرة 218">
            <a:extLst>
              <a:ext uri="{FF2B5EF4-FFF2-40B4-BE49-F238E27FC236}">
                <a16:creationId xmlns:a16="http://schemas.microsoft.com/office/drawing/2014/main" id="{031CC05D-62FC-4AB3-8025-4AB5A55193DB}"/>
              </a:ext>
            </a:extLst>
          </p:cNvPr>
          <p:cNvSpPr/>
          <p:nvPr/>
        </p:nvSpPr>
        <p:spPr>
          <a:xfrm>
            <a:off x="5760044" y="3251613"/>
            <a:ext cx="2684264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0" name="مستطيل: زوايا مستديرة 219">
            <a:extLst>
              <a:ext uri="{FF2B5EF4-FFF2-40B4-BE49-F238E27FC236}">
                <a16:creationId xmlns:a16="http://schemas.microsoft.com/office/drawing/2014/main" id="{5FCAFC37-C792-446B-84AC-8974BFA5F81A}"/>
              </a:ext>
            </a:extLst>
          </p:cNvPr>
          <p:cNvSpPr/>
          <p:nvPr/>
        </p:nvSpPr>
        <p:spPr>
          <a:xfrm>
            <a:off x="4015547" y="3224134"/>
            <a:ext cx="1318951" cy="90846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1" name="شكل حر: شكل 220">
            <a:extLst>
              <a:ext uri="{FF2B5EF4-FFF2-40B4-BE49-F238E27FC236}">
                <a16:creationId xmlns:a16="http://schemas.microsoft.com/office/drawing/2014/main" id="{021C8B4A-DE3E-400D-A65A-44869E5D381D}"/>
              </a:ext>
            </a:extLst>
          </p:cNvPr>
          <p:cNvSpPr/>
          <p:nvPr/>
        </p:nvSpPr>
        <p:spPr>
          <a:xfrm>
            <a:off x="8400253" y="2682906"/>
            <a:ext cx="1968815" cy="2199136"/>
          </a:xfrm>
          <a:custGeom>
            <a:avLst/>
            <a:gdLst>
              <a:gd name="connsiteX0" fmla="*/ 0 w 3644182"/>
              <a:gd name="connsiteY0" fmla="*/ 941733 h 3257803"/>
              <a:gd name="connsiteX1" fmla="*/ 1436915 w 3644182"/>
              <a:gd name="connsiteY1" fmla="*/ 941733 h 3257803"/>
              <a:gd name="connsiteX2" fmla="*/ 1724297 w 3644182"/>
              <a:gd name="connsiteY2" fmla="*/ 314716 h 3257803"/>
              <a:gd name="connsiteX3" fmla="*/ 2286000 w 3644182"/>
              <a:gd name="connsiteY3" fmla="*/ 1207 h 3257803"/>
              <a:gd name="connsiteX4" fmla="*/ 3357155 w 3644182"/>
              <a:gd name="connsiteY4" fmla="*/ 419219 h 3257803"/>
              <a:gd name="connsiteX5" fmla="*/ 3526972 w 3644182"/>
              <a:gd name="connsiteY5" fmla="*/ 1581813 h 3257803"/>
              <a:gd name="connsiteX6" fmla="*/ 3566160 w 3644182"/>
              <a:gd name="connsiteY6" fmla="*/ 2783596 h 3257803"/>
              <a:gd name="connsiteX7" fmla="*/ 2442755 w 3644182"/>
              <a:gd name="connsiteY7" fmla="*/ 3253859 h 3257803"/>
              <a:gd name="connsiteX8" fmla="*/ 1802675 w 3644182"/>
              <a:gd name="connsiteY8" fmla="*/ 2561527 h 3257803"/>
              <a:gd name="connsiteX9" fmla="*/ 1619795 w 3644182"/>
              <a:gd name="connsiteY9" fmla="*/ 1947573 h 3257803"/>
              <a:gd name="connsiteX10" fmla="*/ 182880 w 3644182"/>
              <a:gd name="connsiteY10" fmla="*/ 1908384 h 3257803"/>
              <a:gd name="connsiteX0" fmla="*/ 0 w 3637419"/>
              <a:gd name="connsiteY0" fmla="*/ 941733 h 3043390"/>
              <a:gd name="connsiteX1" fmla="*/ 1436915 w 3637419"/>
              <a:gd name="connsiteY1" fmla="*/ 941733 h 3043390"/>
              <a:gd name="connsiteX2" fmla="*/ 1724297 w 3637419"/>
              <a:gd name="connsiteY2" fmla="*/ 314716 h 3043390"/>
              <a:gd name="connsiteX3" fmla="*/ 2286000 w 3637419"/>
              <a:gd name="connsiteY3" fmla="*/ 1207 h 3043390"/>
              <a:gd name="connsiteX4" fmla="*/ 3357155 w 3637419"/>
              <a:gd name="connsiteY4" fmla="*/ 419219 h 3043390"/>
              <a:gd name="connsiteX5" fmla="*/ 3526972 w 3637419"/>
              <a:gd name="connsiteY5" fmla="*/ 1581813 h 3043390"/>
              <a:gd name="connsiteX6" fmla="*/ 3566160 w 3637419"/>
              <a:gd name="connsiteY6" fmla="*/ 2783596 h 3043390"/>
              <a:gd name="connsiteX7" fmla="*/ 2534195 w 3637419"/>
              <a:gd name="connsiteY7" fmla="*/ 3031790 h 3043390"/>
              <a:gd name="connsiteX8" fmla="*/ 1802675 w 3637419"/>
              <a:gd name="connsiteY8" fmla="*/ 2561527 h 3043390"/>
              <a:gd name="connsiteX9" fmla="*/ 1619795 w 3637419"/>
              <a:gd name="connsiteY9" fmla="*/ 1947573 h 3043390"/>
              <a:gd name="connsiteX10" fmla="*/ 182880 w 3637419"/>
              <a:gd name="connsiteY10" fmla="*/ 1908384 h 3043390"/>
              <a:gd name="connsiteX0" fmla="*/ 0 w 3536150"/>
              <a:gd name="connsiteY0" fmla="*/ 941733 h 3031790"/>
              <a:gd name="connsiteX1" fmla="*/ 1436915 w 3536150"/>
              <a:gd name="connsiteY1" fmla="*/ 941733 h 3031790"/>
              <a:gd name="connsiteX2" fmla="*/ 1724297 w 3536150"/>
              <a:gd name="connsiteY2" fmla="*/ 314716 h 3031790"/>
              <a:gd name="connsiteX3" fmla="*/ 2286000 w 3536150"/>
              <a:gd name="connsiteY3" fmla="*/ 1207 h 3031790"/>
              <a:gd name="connsiteX4" fmla="*/ 3357155 w 3536150"/>
              <a:gd name="connsiteY4" fmla="*/ 419219 h 3031790"/>
              <a:gd name="connsiteX5" fmla="*/ 3526972 w 3536150"/>
              <a:gd name="connsiteY5" fmla="*/ 1581813 h 3031790"/>
              <a:gd name="connsiteX6" fmla="*/ 3265714 w 3536150"/>
              <a:gd name="connsiteY6" fmla="*/ 2561527 h 3031790"/>
              <a:gd name="connsiteX7" fmla="*/ 2534195 w 3536150"/>
              <a:gd name="connsiteY7" fmla="*/ 3031790 h 3031790"/>
              <a:gd name="connsiteX8" fmla="*/ 1802675 w 3536150"/>
              <a:gd name="connsiteY8" fmla="*/ 2561527 h 3031790"/>
              <a:gd name="connsiteX9" fmla="*/ 1619795 w 3536150"/>
              <a:gd name="connsiteY9" fmla="*/ 1947573 h 3031790"/>
              <a:gd name="connsiteX10" fmla="*/ 182880 w 3536150"/>
              <a:gd name="connsiteY10" fmla="*/ 1908384 h 3031790"/>
              <a:gd name="connsiteX0" fmla="*/ 0 w 3531698"/>
              <a:gd name="connsiteY0" fmla="*/ 799990 h 2890047"/>
              <a:gd name="connsiteX1" fmla="*/ 1436915 w 3531698"/>
              <a:gd name="connsiteY1" fmla="*/ 799990 h 2890047"/>
              <a:gd name="connsiteX2" fmla="*/ 1724297 w 3531698"/>
              <a:gd name="connsiteY2" fmla="*/ 172973 h 2890047"/>
              <a:gd name="connsiteX3" fmla="*/ 2495006 w 3531698"/>
              <a:gd name="connsiteY3" fmla="*/ 3156 h 2890047"/>
              <a:gd name="connsiteX4" fmla="*/ 3357155 w 3531698"/>
              <a:gd name="connsiteY4" fmla="*/ 277476 h 2890047"/>
              <a:gd name="connsiteX5" fmla="*/ 3526972 w 3531698"/>
              <a:gd name="connsiteY5" fmla="*/ 1440070 h 2890047"/>
              <a:gd name="connsiteX6" fmla="*/ 3265714 w 3531698"/>
              <a:gd name="connsiteY6" fmla="*/ 2419784 h 2890047"/>
              <a:gd name="connsiteX7" fmla="*/ 2534195 w 3531698"/>
              <a:gd name="connsiteY7" fmla="*/ 2890047 h 2890047"/>
              <a:gd name="connsiteX8" fmla="*/ 1802675 w 3531698"/>
              <a:gd name="connsiteY8" fmla="*/ 2419784 h 2890047"/>
              <a:gd name="connsiteX9" fmla="*/ 1619795 w 3531698"/>
              <a:gd name="connsiteY9" fmla="*/ 1805830 h 2890047"/>
              <a:gd name="connsiteX10" fmla="*/ 182880 w 3531698"/>
              <a:gd name="connsiteY10" fmla="*/ 1766641 h 2890047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797114 h 2887171"/>
              <a:gd name="connsiteX1" fmla="*/ 1436915 w 3531698"/>
              <a:gd name="connsiteY1" fmla="*/ 797114 h 2887171"/>
              <a:gd name="connsiteX2" fmla="*/ 1802674 w 3531698"/>
              <a:gd name="connsiteY2" fmla="*/ 235411 h 2887171"/>
              <a:gd name="connsiteX3" fmla="*/ 2495006 w 3531698"/>
              <a:gd name="connsiteY3" fmla="*/ 280 h 2887171"/>
              <a:gd name="connsiteX4" fmla="*/ 3357155 w 3531698"/>
              <a:gd name="connsiteY4" fmla="*/ 274600 h 2887171"/>
              <a:gd name="connsiteX5" fmla="*/ 3526972 w 3531698"/>
              <a:gd name="connsiteY5" fmla="*/ 1437194 h 2887171"/>
              <a:gd name="connsiteX6" fmla="*/ 3265714 w 3531698"/>
              <a:gd name="connsiteY6" fmla="*/ 2416908 h 2887171"/>
              <a:gd name="connsiteX7" fmla="*/ 2534195 w 3531698"/>
              <a:gd name="connsiteY7" fmla="*/ 2887171 h 2887171"/>
              <a:gd name="connsiteX8" fmla="*/ 1802675 w 3531698"/>
              <a:gd name="connsiteY8" fmla="*/ 2416908 h 2887171"/>
              <a:gd name="connsiteX9" fmla="*/ 1619795 w 3531698"/>
              <a:gd name="connsiteY9" fmla="*/ 1802954 h 2887171"/>
              <a:gd name="connsiteX10" fmla="*/ 182880 w 3531698"/>
              <a:gd name="connsiteY10" fmla="*/ 1763765 h 2887171"/>
              <a:gd name="connsiteX0" fmla="*/ 0 w 3531698"/>
              <a:gd name="connsiteY0" fmla="*/ 824937 h 2914994"/>
              <a:gd name="connsiteX1" fmla="*/ 1436915 w 3531698"/>
              <a:gd name="connsiteY1" fmla="*/ 824937 h 2914994"/>
              <a:gd name="connsiteX2" fmla="*/ 2495006 w 3531698"/>
              <a:gd name="connsiteY2" fmla="*/ 28103 h 2914994"/>
              <a:gd name="connsiteX3" fmla="*/ 3357155 w 3531698"/>
              <a:gd name="connsiteY3" fmla="*/ 302423 h 2914994"/>
              <a:gd name="connsiteX4" fmla="*/ 3526972 w 3531698"/>
              <a:gd name="connsiteY4" fmla="*/ 1465017 h 2914994"/>
              <a:gd name="connsiteX5" fmla="*/ 3265714 w 3531698"/>
              <a:gd name="connsiteY5" fmla="*/ 2444731 h 2914994"/>
              <a:gd name="connsiteX6" fmla="*/ 2534195 w 3531698"/>
              <a:gd name="connsiteY6" fmla="*/ 2914994 h 2914994"/>
              <a:gd name="connsiteX7" fmla="*/ 1802675 w 3531698"/>
              <a:gd name="connsiteY7" fmla="*/ 2444731 h 2914994"/>
              <a:gd name="connsiteX8" fmla="*/ 1619795 w 3531698"/>
              <a:gd name="connsiteY8" fmla="*/ 1830777 h 2914994"/>
              <a:gd name="connsiteX9" fmla="*/ 182880 w 3531698"/>
              <a:gd name="connsiteY9" fmla="*/ 1791588 h 2914994"/>
              <a:gd name="connsiteX0" fmla="*/ 0 w 3531698"/>
              <a:gd name="connsiteY0" fmla="*/ 824937 h 2934087"/>
              <a:gd name="connsiteX1" fmla="*/ 1436915 w 3531698"/>
              <a:gd name="connsiteY1" fmla="*/ 824937 h 2934087"/>
              <a:gd name="connsiteX2" fmla="*/ 2495006 w 3531698"/>
              <a:gd name="connsiteY2" fmla="*/ 28103 h 2934087"/>
              <a:gd name="connsiteX3" fmla="*/ 3357155 w 3531698"/>
              <a:gd name="connsiteY3" fmla="*/ 302423 h 2934087"/>
              <a:gd name="connsiteX4" fmla="*/ 3526972 w 3531698"/>
              <a:gd name="connsiteY4" fmla="*/ 1465017 h 2934087"/>
              <a:gd name="connsiteX5" fmla="*/ 3265714 w 3531698"/>
              <a:gd name="connsiteY5" fmla="*/ 2444731 h 2934087"/>
              <a:gd name="connsiteX6" fmla="*/ 2534195 w 3531698"/>
              <a:gd name="connsiteY6" fmla="*/ 2914994 h 2934087"/>
              <a:gd name="connsiteX7" fmla="*/ 1619795 w 3531698"/>
              <a:gd name="connsiteY7" fmla="*/ 1830777 h 2934087"/>
              <a:gd name="connsiteX8" fmla="*/ 182880 w 3531698"/>
              <a:gd name="connsiteY8" fmla="*/ 1791588 h 2934087"/>
              <a:gd name="connsiteX0" fmla="*/ 0 w 3531698"/>
              <a:gd name="connsiteY0" fmla="*/ 824937 h 2761792"/>
              <a:gd name="connsiteX1" fmla="*/ 1436915 w 3531698"/>
              <a:gd name="connsiteY1" fmla="*/ 824937 h 2761792"/>
              <a:gd name="connsiteX2" fmla="*/ 2495006 w 3531698"/>
              <a:gd name="connsiteY2" fmla="*/ 28103 h 2761792"/>
              <a:gd name="connsiteX3" fmla="*/ 3357155 w 3531698"/>
              <a:gd name="connsiteY3" fmla="*/ 302423 h 2761792"/>
              <a:gd name="connsiteX4" fmla="*/ 3526972 w 3531698"/>
              <a:gd name="connsiteY4" fmla="*/ 1465017 h 2761792"/>
              <a:gd name="connsiteX5" fmla="*/ 3265714 w 3531698"/>
              <a:gd name="connsiteY5" fmla="*/ 2444731 h 2761792"/>
              <a:gd name="connsiteX6" fmla="*/ 2508070 w 3531698"/>
              <a:gd name="connsiteY6" fmla="*/ 2732114 h 2761792"/>
              <a:gd name="connsiteX7" fmla="*/ 1619795 w 3531698"/>
              <a:gd name="connsiteY7" fmla="*/ 1830777 h 2761792"/>
              <a:gd name="connsiteX8" fmla="*/ 182880 w 3531698"/>
              <a:gd name="connsiteY8" fmla="*/ 1791588 h 2761792"/>
              <a:gd name="connsiteX0" fmla="*/ 0 w 3532305"/>
              <a:gd name="connsiteY0" fmla="*/ 716457 h 2653312"/>
              <a:gd name="connsiteX1" fmla="*/ 1436915 w 3532305"/>
              <a:gd name="connsiteY1" fmla="*/ 716457 h 2653312"/>
              <a:gd name="connsiteX2" fmla="*/ 2455818 w 3532305"/>
              <a:gd name="connsiteY2" fmla="*/ 50251 h 2653312"/>
              <a:gd name="connsiteX3" fmla="*/ 3357155 w 3532305"/>
              <a:gd name="connsiteY3" fmla="*/ 193943 h 2653312"/>
              <a:gd name="connsiteX4" fmla="*/ 3526972 w 3532305"/>
              <a:gd name="connsiteY4" fmla="*/ 1356537 h 2653312"/>
              <a:gd name="connsiteX5" fmla="*/ 3265714 w 3532305"/>
              <a:gd name="connsiteY5" fmla="*/ 2336251 h 2653312"/>
              <a:gd name="connsiteX6" fmla="*/ 2508070 w 3532305"/>
              <a:gd name="connsiteY6" fmla="*/ 2623634 h 2653312"/>
              <a:gd name="connsiteX7" fmla="*/ 1619795 w 3532305"/>
              <a:gd name="connsiteY7" fmla="*/ 1722297 h 2653312"/>
              <a:gd name="connsiteX8" fmla="*/ 182880 w 3532305"/>
              <a:gd name="connsiteY8" fmla="*/ 1683108 h 2653312"/>
              <a:gd name="connsiteX0" fmla="*/ 0 w 3532305"/>
              <a:gd name="connsiteY0" fmla="*/ 716457 h 2509856"/>
              <a:gd name="connsiteX1" fmla="*/ 1436915 w 3532305"/>
              <a:gd name="connsiteY1" fmla="*/ 716457 h 2509856"/>
              <a:gd name="connsiteX2" fmla="*/ 2455818 w 3532305"/>
              <a:gd name="connsiteY2" fmla="*/ 50251 h 2509856"/>
              <a:gd name="connsiteX3" fmla="*/ 3357155 w 3532305"/>
              <a:gd name="connsiteY3" fmla="*/ 193943 h 2509856"/>
              <a:gd name="connsiteX4" fmla="*/ 3526972 w 3532305"/>
              <a:gd name="connsiteY4" fmla="*/ 1356537 h 2509856"/>
              <a:gd name="connsiteX5" fmla="*/ 3265714 w 3532305"/>
              <a:gd name="connsiteY5" fmla="*/ 2336251 h 2509856"/>
              <a:gd name="connsiteX6" fmla="*/ 2481944 w 3532305"/>
              <a:gd name="connsiteY6" fmla="*/ 2453817 h 2509856"/>
              <a:gd name="connsiteX7" fmla="*/ 1619795 w 3532305"/>
              <a:gd name="connsiteY7" fmla="*/ 1722297 h 2509856"/>
              <a:gd name="connsiteX8" fmla="*/ 182880 w 3532305"/>
              <a:gd name="connsiteY8" fmla="*/ 1683108 h 2509856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82880 w 3532305"/>
              <a:gd name="connsiteY8" fmla="*/ 1683108 h 2522370"/>
              <a:gd name="connsiteX0" fmla="*/ 0 w 3532305"/>
              <a:gd name="connsiteY0" fmla="*/ 716457 h 2522370"/>
              <a:gd name="connsiteX1" fmla="*/ 1436915 w 3532305"/>
              <a:gd name="connsiteY1" fmla="*/ 716457 h 2522370"/>
              <a:gd name="connsiteX2" fmla="*/ 2455818 w 3532305"/>
              <a:gd name="connsiteY2" fmla="*/ 50251 h 2522370"/>
              <a:gd name="connsiteX3" fmla="*/ 3357155 w 3532305"/>
              <a:gd name="connsiteY3" fmla="*/ 193943 h 2522370"/>
              <a:gd name="connsiteX4" fmla="*/ 3526972 w 3532305"/>
              <a:gd name="connsiteY4" fmla="*/ 1356537 h 2522370"/>
              <a:gd name="connsiteX5" fmla="*/ 3265714 w 3532305"/>
              <a:gd name="connsiteY5" fmla="*/ 2336251 h 2522370"/>
              <a:gd name="connsiteX6" fmla="*/ 2481944 w 3532305"/>
              <a:gd name="connsiteY6" fmla="*/ 2453817 h 2522370"/>
              <a:gd name="connsiteX7" fmla="*/ 1606732 w 3532305"/>
              <a:gd name="connsiteY7" fmla="*/ 1552480 h 2522370"/>
              <a:gd name="connsiteX8" fmla="*/ 130629 w 3532305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526354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76103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2370"/>
              <a:gd name="connsiteX1" fmla="*/ 1306286 w 3401676"/>
              <a:gd name="connsiteY1" fmla="*/ 716457 h 2522370"/>
              <a:gd name="connsiteX2" fmla="*/ 2325189 w 3401676"/>
              <a:gd name="connsiteY2" fmla="*/ 50251 h 2522370"/>
              <a:gd name="connsiteX3" fmla="*/ 3226526 w 3401676"/>
              <a:gd name="connsiteY3" fmla="*/ 193943 h 2522370"/>
              <a:gd name="connsiteX4" fmla="*/ 3396343 w 3401676"/>
              <a:gd name="connsiteY4" fmla="*/ 1356537 h 2522370"/>
              <a:gd name="connsiteX5" fmla="*/ 3135085 w 3401676"/>
              <a:gd name="connsiteY5" fmla="*/ 2336251 h 2522370"/>
              <a:gd name="connsiteX6" fmla="*/ 2351315 w 3401676"/>
              <a:gd name="connsiteY6" fmla="*/ 2453817 h 2522370"/>
              <a:gd name="connsiteX7" fmla="*/ 1463040 w 3401676"/>
              <a:gd name="connsiteY7" fmla="*/ 1552480 h 2522370"/>
              <a:gd name="connsiteX8" fmla="*/ 0 w 3401676"/>
              <a:gd name="connsiteY8" fmla="*/ 1474103 h 2522370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1676"/>
              <a:gd name="connsiteY0" fmla="*/ 834023 h 2524297"/>
              <a:gd name="connsiteX1" fmla="*/ 1306286 w 3401676"/>
              <a:gd name="connsiteY1" fmla="*/ 716457 h 2524297"/>
              <a:gd name="connsiteX2" fmla="*/ 2325189 w 3401676"/>
              <a:gd name="connsiteY2" fmla="*/ 50251 h 2524297"/>
              <a:gd name="connsiteX3" fmla="*/ 3226526 w 3401676"/>
              <a:gd name="connsiteY3" fmla="*/ 193943 h 2524297"/>
              <a:gd name="connsiteX4" fmla="*/ 3396343 w 3401676"/>
              <a:gd name="connsiteY4" fmla="*/ 1356537 h 2524297"/>
              <a:gd name="connsiteX5" fmla="*/ 3135085 w 3401676"/>
              <a:gd name="connsiteY5" fmla="*/ 2336251 h 2524297"/>
              <a:gd name="connsiteX6" fmla="*/ 2351315 w 3401676"/>
              <a:gd name="connsiteY6" fmla="*/ 2453817 h 2524297"/>
              <a:gd name="connsiteX7" fmla="*/ 1384663 w 3401676"/>
              <a:gd name="connsiteY7" fmla="*/ 1526355 h 2524297"/>
              <a:gd name="connsiteX8" fmla="*/ 0 w 3401676"/>
              <a:gd name="connsiteY8" fmla="*/ 1474103 h 2524297"/>
              <a:gd name="connsiteX0" fmla="*/ 0 w 3400394"/>
              <a:gd name="connsiteY0" fmla="*/ 853934 h 2544208"/>
              <a:gd name="connsiteX1" fmla="*/ 1306286 w 3400394"/>
              <a:gd name="connsiteY1" fmla="*/ 736368 h 2544208"/>
              <a:gd name="connsiteX2" fmla="*/ 2416629 w 3400394"/>
              <a:gd name="connsiteY2" fmla="*/ 44037 h 2544208"/>
              <a:gd name="connsiteX3" fmla="*/ 3226526 w 3400394"/>
              <a:gd name="connsiteY3" fmla="*/ 213854 h 2544208"/>
              <a:gd name="connsiteX4" fmla="*/ 3396343 w 3400394"/>
              <a:gd name="connsiteY4" fmla="*/ 1376448 h 2544208"/>
              <a:gd name="connsiteX5" fmla="*/ 3135085 w 3400394"/>
              <a:gd name="connsiteY5" fmla="*/ 2356162 h 2544208"/>
              <a:gd name="connsiteX6" fmla="*/ 2351315 w 3400394"/>
              <a:gd name="connsiteY6" fmla="*/ 2473728 h 2544208"/>
              <a:gd name="connsiteX7" fmla="*/ 1384663 w 3400394"/>
              <a:gd name="connsiteY7" fmla="*/ 1546266 h 2544208"/>
              <a:gd name="connsiteX8" fmla="*/ 0 w 3400394"/>
              <a:gd name="connsiteY8" fmla="*/ 1494014 h 2544208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494014 h 2537261"/>
              <a:gd name="connsiteX0" fmla="*/ 0 w 3400394"/>
              <a:gd name="connsiteY0" fmla="*/ 853934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0 w 3400394"/>
              <a:gd name="connsiteY8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741995 h 2537261"/>
              <a:gd name="connsiteX9" fmla="*/ 0 w 3400394"/>
              <a:gd name="connsiteY9" fmla="*/ 1698153 h 2537261"/>
              <a:gd name="connsiteX0" fmla="*/ 17371 w 3400394"/>
              <a:gd name="connsiteY0" fmla="*/ 744013 h 2537261"/>
              <a:gd name="connsiteX1" fmla="*/ 1306286 w 3400394"/>
              <a:gd name="connsiteY1" fmla="*/ 736368 h 2537261"/>
              <a:gd name="connsiteX2" fmla="*/ 2416629 w 3400394"/>
              <a:gd name="connsiteY2" fmla="*/ 44037 h 2537261"/>
              <a:gd name="connsiteX3" fmla="*/ 3226526 w 3400394"/>
              <a:gd name="connsiteY3" fmla="*/ 213854 h 2537261"/>
              <a:gd name="connsiteX4" fmla="*/ 3396343 w 3400394"/>
              <a:gd name="connsiteY4" fmla="*/ 1376448 h 2537261"/>
              <a:gd name="connsiteX5" fmla="*/ 3135085 w 3400394"/>
              <a:gd name="connsiteY5" fmla="*/ 2356162 h 2537261"/>
              <a:gd name="connsiteX6" fmla="*/ 2351315 w 3400394"/>
              <a:gd name="connsiteY6" fmla="*/ 2473728 h 2537261"/>
              <a:gd name="connsiteX7" fmla="*/ 1297809 w 3400394"/>
              <a:gd name="connsiteY7" fmla="*/ 1640483 h 2537261"/>
              <a:gd name="connsiteX8" fmla="*/ 894452 w 3400394"/>
              <a:gd name="connsiteY8" fmla="*/ 1679183 h 2537261"/>
              <a:gd name="connsiteX9" fmla="*/ 0 w 3400394"/>
              <a:gd name="connsiteY9" fmla="*/ 1698153 h 2537261"/>
              <a:gd name="connsiteX0" fmla="*/ 0 w 3383023"/>
              <a:gd name="connsiteY0" fmla="*/ 744013 h 2537261"/>
              <a:gd name="connsiteX1" fmla="*/ 1288915 w 3383023"/>
              <a:gd name="connsiteY1" fmla="*/ 736368 h 2537261"/>
              <a:gd name="connsiteX2" fmla="*/ 2399258 w 3383023"/>
              <a:gd name="connsiteY2" fmla="*/ 44037 h 2537261"/>
              <a:gd name="connsiteX3" fmla="*/ 3209155 w 3383023"/>
              <a:gd name="connsiteY3" fmla="*/ 213854 h 2537261"/>
              <a:gd name="connsiteX4" fmla="*/ 3378972 w 3383023"/>
              <a:gd name="connsiteY4" fmla="*/ 1376448 h 2537261"/>
              <a:gd name="connsiteX5" fmla="*/ 3117714 w 3383023"/>
              <a:gd name="connsiteY5" fmla="*/ 2356162 h 2537261"/>
              <a:gd name="connsiteX6" fmla="*/ 2333944 w 3383023"/>
              <a:gd name="connsiteY6" fmla="*/ 2473728 h 2537261"/>
              <a:gd name="connsiteX7" fmla="*/ 1280438 w 3383023"/>
              <a:gd name="connsiteY7" fmla="*/ 1640483 h 2537261"/>
              <a:gd name="connsiteX8" fmla="*/ 877081 w 3383023"/>
              <a:gd name="connsiteY8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1288915 w 3383023"/>
              <a:gd name="connsiteY2" fmla="*/ 736368 h 2537261"/>
              <a:gd name="connsiteX3" fmla="*/ 2399258 w 3383023"/>
              <a:gd name="connsiteY3" fmla="*/ 44037 h 2537261"/>
              <a:gd name="connsiteX4" fmla="*/ 3209155 w 3383023"/>
              <a:gd name="connsiteY4" fmla="*/ 213854 h 2537261"/>
              <a:gd name="connsiteX5" fmla="*/ 3378972 w 3383023"/>
              <a:gd name="connsiteY5" fmla="*/ 1376448 h 2537261"/>
              <a:gd name="connsiteX6" fmla="*/ 3117714 w 3383023"/>
              <a:gd name="connsiteY6" fmla="*/ 2356162 h 2537261"/>
              <a:gd name="connsiteX7" fmla="*/ 2333944 w 3383023"/>
              <a:gd name="connsiteY7" fmla="*/ 2473728 h 2537261"/>
              <a:gd name="connsiteX8" fmla="*/ 1280438 w 3383023"/>
              <a:gd name="connsiteY8" fmla="*/ 1640483 h 2537261"/>
              <a:gd name="connsiteX9" fmla="*/ 877081 w 3383023"/>
              <a:gd name="connsiteY9" fmla="*/ 1679183 h 2537261"/>
              <a:gd name="connsiteX0" fmla="*/ 0 w 3383023"/>
              <a:gd name="connsiteY0" fmla="*/ 744013 h 2537261"/>
              <a:gd name="connsiteX1" fmla="*/ 981307 w 3383023"/>
              <a:gd name="connsiteY1" fmla="*/ 721303 h 2537261"/>
              <a:gd name="connsiteX2" fmla="*/ 981307 w 3383023"/>
              <a:gd name="connsiteY2" fmla="*/ 721303 h 2537261"/>
              <a:gd name="connsiteX3" fmla="*/ 1288915 w 3383023"/>
              <a:gd name="connsiteY3" fmla="*/ 736368 h 2537261"/>
              <a:gd name="connsiteX4" fmla="*/ 2399258 w 3383023"/>
              <a:gd name="connsiteY4" fmla="*/ 44037 h 2537261"/>
              <a:gd name="connsiteX5" fmla="*/ 3209155 w 3383023"/>
              <a:gd name="connsiteY5" fmla="*/ 213854 h 2537261"/>
              <a:gd name="connsiteX6" fmla="*/ 3378972 w 3383023"/>
              <a:gd name="connsiteY6" fmla="*/ 1376448 h 2537261"/>
              <a:gd name="connsiteX7" fmla="*/ 3117714 w 3383023"/>
              <a:gd name="connsiteY7" fmla="*/ 2356162 h 2537261"/>
              <a:gd name="connsiteX8" fmla="*/ 2333944 w 3383023"/>
              <a:gd name="connsiteY8" fmla="*/ 2473728 h 2537261"/>
              <a:gd name="connsiteX9" fmla="*/ 1280438 w 3383023"/>
              <a:gd name="connsiteY9" fmla="*/ 1640483 h 2537261"/>
              <a:gd name="connsiteX10" fmla="*/ 877081 w 3383023"/>
              <a:gd name="connsiteY10" fmla="*/ 1679183 h 2537261"/>
              <a:gd name="connsiteX0" fmla="*/ 104226 w 2505942"/>
              <a:gd name="connsiteY0" fmla="*/ 721303 h 2537261"/>
              <a:gd name="connsiteX1" fmla="*/ 104226 w 2505942"/>
              <a:gd name="connsiteY1" fmla="*/ 721303 h 2537261"/>
              <a:gd name="connsiteX2" fmla="*/ 411834 w 2505942"/>
              <a:gd name="connsiteY2" fmla="*/ 736368 h 2537261"/>
              <a:gd name="connsiteX3" fmla="*/ 1522177 w 2505942"/>
              <a:gd name="connsiteY3" fmla="*/ 44037 h 2537261"/>
              <a:gd name="connsiteX4" fmla="*/ 2332074 w 2505942"/>
              <a:gd name="connsiteY4" fmla="*/ 213854 h 2537261"/>
              <a:gd name="connsiteX5" fmla="*/ 2501891 w 2505942"/>
              <a:gd name="connsiteY5" fmla="*/ 1376448 h 2537261"/>
              <a:gd name="connsiteX6" fmla="*/ 2240633 w 2505942"/>
              <a:gd name="connsiteY6" fmla="*/ 2356162 h 2537261"/>
              <a:gd name="connsiteX7" fmla="*/ 1456863 w 2505942"/>
              <a:gd name="connsiteY7" fmla="*/ 2473728 h 2537261"/>
              <a:gd name="connsiteX8" fmla="*/ 403357 w 2505942"/>
              <a:gd name="connsiteY8" fmla="*/ 1640483 h 2537261"/>
              <a:gd name="connsiteX9" fmla="*/ 0 w 2505942"/>
              <a:gd name="connsiteY9" fmla="*/ 1679183 h 2537261"/>
              <a:gd name="connsiteX0" fmla="*/ 104226 w 2505942"/>
              <a:gd name="connsiteY0" fmla="*/ 721303 h 2533790"/>
              <a:gd name="connsiteX1" fmla="*/ 104226 w 2505942"/>
              <a:gd name="connsiteY1" fmla="*/ 721303 h 2533790"/>
              <a:gd name="connsiteX2" fmla="*/ 411834 w 2505942"/>
              <a:gd name="connsiteY2" fmla="*/ 736368 h 2533790"/>
              <a:gd name="connsiteX3" fmla="*/ 1522177 w 2505942"/>
              <a:gd name="connsiteY3" fmla="*/ 44037 h 2533790"/>
              <a:gd name="connsiteX4" fmla="*/ 2332074 w 2505942"/>
              <a:gd name="connsiteY4" fmla="*/ 213854 h 2533790"/>
              <a:gd name="connsiteX5" fmla="*/ 2501891 w 2505942"/>
              <a:gd name="connsiteY5" fmla="*/ 1376448 h 2533790"/>
              <a:gd name="connsiteX6" fmla="*/ 2240633 w 2505942"/>
              <a:gd name="connsiteY6" fmla="*/ 2356162 h 2533790"/>
              <a:gd name="connsiteX7" fmla="*/ 1456863 w 2505942"/>
              <a:gd name="connsiteY7" fmla="*/ 2473728 h 2533790"/>
              <a:gd name="connsiteX8" fmla="*/ 403357 w 2505942"/>
              <a:gd name="connsiteY8" fmla="*/ 1687591 h 2533790"/>
              <a:gd name="connsiteX9" fmla="*/ 0 w 2505942"/>
              <a:gd name="connsiteY9" fmla="*/ 1679183 h 2533790"/>
              <a:gd name="connsiteX0" fmla="*/ 104226 w 2505942"/>
              <a:gd name="connsiteY0" fmla="*/ 717816 h 2530303"/>
              <a:gd name="connsiteX1" fmla="*/ 104226 w 2505942"/>
              <a:gd name="connsiteY1" fmla="*/ 717816 h 2530303"/>
              <a:gd name="connsiteX2" fmla="*/ 272865 w 2505942"/>
              <a:gd name="connsiteY2" fmla="*/ 685772 h 2530303"/>
              <a:gd name="connsiteX3" fmla="*/ 1522177 w 2505942"/>
              <a:gd name="connsiteY3" fmla="*/ 40550 h 2530303"/>
              <a:gd name="connsiteX4" fmla="*/ 2332074 w 2505942"/>
              <a:gd name="connsiteY4" fmla="*/ 210367 h 2530303"/>
              <a:gd name="connsiteX5" fmla="*/ 2501891 w 2505942"/>
              <a:gd name="connsiteY5" fmla="*/ 1372961 h 2530303"/>
              <a:gd name="connsiteX6" fmla="*/ 2240633 w 2505942"/>
              <a:gd name="connsiteY6" fmla="*/ 2352675 h 2530303"/>
              <a:gd name="connsiteX7" fmla="*/ 1456863 w 2505942"/>
              <a:gd name="connsiteY7" fmla="*/ 2470241 h 2530303"/>
              <a:gd name="connsiteX8" fmla="*/ 403357 w 2505942"/>
              <a:gd name="connsiteY8" fmla="*/ 1684104 h 2530303"/>
              <a:gd name="connsiteX9" fmla="*/ 0 w 2505942"/>
              <a:gd name="connsiteY9" fmla="*/ 1675696 h 2530303"/>
              <a:gd name="connsiteX0" fmla="*/ 382165 w 2783881"/>
              <a:gd name="connsiteY0" fmla="*/ 717815 h 2530302"/>
              <a:gd name="connsiteX1" fmla="*/ 0 w 2783881"/>
              <a:gd name="connsiteY1" fmla="*/ 655003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0 w 2783881"/>
              <a:gd name="connsiteY0" fmla="*/ 655003 h 2530302"/>
              <a:gd name="connsiteX1" fmla="*/ 550804 w 2783881"/>
              <a:gd name="connsiteY1" fmla="*/ 685771 h 2530302"/>
              <a:gd name="connsiteX2" fmla="*/ 1800116 w 2783881"/>
              <a:gd name="connsiteY2" fmla="*/ 40549 h 2530302"/>
              <a:gd name="connsiteX3" fmla="*/ 2610013 w 2783881"/>
              <a:gd name="connsiteY3" fmla="*/ 210366 h 2530302"/>
              <a:gd name="connsiteX4" fmla="*/ 2779830 w 2783881"/>
              <a:gd name="connsiteY4" fmla="*/ 1372960 h 2530302"/>
              <a:gd name="connsiteX5" fmla="*/ 2518572 w 2783881"/>
              <a:gd name="connsiteY5" fmla="*/ 2352674 h 2530302"/>
              <a:gd name="connsiteX6" fmla="*/ 1734802 w 2783881"/>
              <a:gd name="connsiteY6" fmla="*/ 2470240 h 2530302"/>
              <a:gd name="connsiteX7" fmla="*/ 681296 w 2783881"/>
              <a:gd name="connsiteY7" fmla="*/ 1684103 h 2530302"/>
              <a:gd name="connsiteX8" fmla="*/ 277939 w 2783881"/>
              <a:gd name="connsiteY8" fmla="*/ 1675695 h 2530302"/>
              <a:gd name="connsiteX0" fmla="*/ 0 w 2783881"/>
              <a:gd name="connsiteY0" fmla="*/ 655003 h 2530302"/>
              <a:gd name="connsiteX1" fmla="*/ 287650 w 2783881"/>
              <a:gd name="connsiteY1" fmla="*/ 686407 h 2530302"/>
              <a:gd name="connsiteX2" fmla="*/ 550804 w 2783881"/>
              <a:gd name="connsiteY2" fmla="*/ 685771 h 2530302"/>
              <a:gd name="connsiteX3" fmla="*/ 1800116 w 2783881"/>
              <a:gd name="connsiteY3" fmla="*/ 40549 h 2530302"/>
              <a:gd name="connsiteX4" fmla="*/ 2610013 w 2783881"/>
              <a:gd name="connsiteY4" fmla="*/ 210366 h 2530302"/>
              <a:gd name="connsiteX5" fmla="*/ 2779830 w 2783881"/>
              <a:gd name="connsiteY5" fmla="*/ 1372960 h 2530302"/>
              <a:gd name="connsiteX6" fmla="*/ 2518572 w 2783881"/>
              <a:gd name="connsiteY6" fmla="*/ 2352674 h 2530302"/>
              <a:gd name="connsiteX7" fmla="*/ 1734802 w 2783881"/>
              <a:gd name="connsiteY7" fmla="*/ 2470240 h 2530302"/>
              <a:gd name="connsiteX8" fmla="*/ 681296 w 2783881"/>
              <a:gd name="connsiteY8" fmla="*/ 1684103 h 2530302"/>
              <a:gd name="connsiteX9" fmla="*/ 277939 w 2783881"/>
              <a:gd name="connsiteY9" fmla="*/ 1675695 h 2530302"/>
              <a:gd name="connsiteX0" fmla="*/ 9711 w 2505942"/>
              <a:gd name="connsiteY0" fmla="*/ 686407 h 2530302"/>
              <a:gd name="connsiteX1" fmla="*/ 272865 w 2505942"/>
              <a:gd name="connsiteY1" fmla="*/ 685771 h 2530302"/>
              <a:gd name="connsiteX2" fmla="*/ 1522177 w 2505942"/>
              <a:gd name="connsiteY2" fmla="*/ 40549 h 2530302"/>
              <a:gd name="connsiteX3" fmla="*/ 2332074 w 2505942"/>
              <a:gd name="connsiteY3" fmla="*/ 210366 h 2530302"/>
              <a:gd name="connsiteX4" fmla="*/ 2501891 w 2505942"/>
              <a:gd name="connsiteY4" fmla="*/ 1372960 h 2530302"/>
              <a:gd name="connsiteX5" fmla="*/ 2240633 w 2505942"/>
              <a:gd name="connsiteY5" fmla="*/ 2352674 h 2530302"/>
              <a:gd name="connsiteX6" fmla="*/ 1456863 w 2505942"/>
              <a:gd name="connsiteY6" fmla="*/ 2470240 h 2530302"/>
              <a:gd name="connsiteX7" fmla="*/ 403357 w 2505942"/>
              <a:gd name="connsiteY7" fmla="*/ 1684103 h 2530302"/>
              <a:gd name="connsiteX8" fmla="*/ 0 w 2505942"/>
              <a:gd name="connsiteY8" fmla="*/ 1675695 h 2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42" h="2530302">
                <a:moveTo>
                  <a:pt x="9711" y="686407"/>
                </a:moveTo>
                <a:cubicBezTo>
                  <a:pt x="101512" y="691535"/>
                  <a:pt x="20787" y="793414"/>
                  <a:pt x="272865" y="685771"/>
                </a:cubicBezTo>
                <a:cubicBezTo>
                  <a:pt x="524943" y="578128"/>
                  <a:pt x="1178976" y="119783"/>
                  <a:pt x="1522177" y="40549"/>
                </a:cubicBezTo>
                <a:cubicBezTo>
                  <a:pt x="1865379" y="-38685"/>
                  <a:pt x="2168788" y="-11702"/>
                  <a:pt x="2332074" y="210366"/>
                </a:cubicBezTo>
                <a:cubicBezTo>
                  <a:pt x="2495360" y="432434"/>
                  <a:pt x="2517131" y="1015909"/>
                  <a:pt x="2501891" y="1372960"/>
                </a:cubicBezTo>
                <a:cubicBezTo>
                  <a:pt x="2486651" y="1730011"/>
                  <a:pt x="2414804" y="2169794"/>
                  <a:pt x="2240633" y="2352674"/>
                </a:cubicBezTo>
                <a:cubicBezTo>
                  <a:pt x="2066462" y="2535554"/>
                  <a:pt x="1763076" y="2581669"/>
                  <a:pt x="1456863" y="2470240"/>
                </a:cubicBezTo>
                <a:cubicBezTo>
                  <a:pt x="1150650" y="2358812"/>
                  <a:pt x="651958" y="1840082"/>
                  <a:pt x="403357" y="1684103"/>
                </a:cubicBezTo>
                <a:cubicBezTo>
                  <a:pt x="154756" y="1528124"/>
                  <a:pt x="216301" y="1666083"/>
                  <a:pt x="0" y="1675695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3" name="شكل بيضاوي 222">
            <a:extLst>
              <a:ext uri="{FF2B5EF4-FFF2-40B4-BE49-F238E27FC236}">
                <a16:creationId xmlns:a16="http://schemas.microsoft.com/office/drawing/2014/main" id="{53D5252F-0A89-46C5-97BF-DB96015896F5}"/>
              </a:ext>
            </a:extLst>
          </p:cNvPr>
          <p:cNvSpPr/>
          <p:nvPr/>
        </p:nvSpPr>
        <p:spPr>
          <a:xfrm>
            <a:off x="3543783" y="330859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4" name="شكل بيضاوي 223">
            <a:extLst>
              <a:ext uri="{FF2B5EF4-FFF2-40B4-BE49-F238E27FC236}">
                <a16:creationId xmlns:a16="http://schemas.microsoft.com/office/drawing/2014/main" id="{35BF63C1-6950-45E9-B7C9-A3D11A2D1D68}"/>
              </a:ext>
            </a:extLst>
          </p:cNvPr>
          <p:cNvSpPr/>
          <p:nvPr/>
        </p:nvSpPr>
        <p:spPr>
          <a:xfrm>
            <a:off x="3252857" y="389300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5" name="شكل بيضاوي 224">
            <a:extLst>
              <a:ext uri="{FF2B5EF4-FFF2-40B4-BE49-F238E27FC236}">
                <a16:creationId xmlns:a16="http://schemas.microsoft.com/office/drawing/2014/main" id="{90B49B86-E858-4DB3-AEA1-205344D97CB9}"/>
              </a:ext>
            </a:extLst>
          </p:cNvPr>
          <p:cNvSpPr/>
          <p:nvPr/>
        </p:nvSpPr>
        <p:spPr>
          <a:xfrm>
            <a:off x="3693061" y="345833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6" name="شكل بيضاوي 225">
            <a:extLst>
              <a:ext uri="{FF2B5EF4-FFF2-40B4-BE49-F238E27FC236}">
                <a16:creationId xmlns:a16="http://schemas.microsoft.com/office/drawing/2014/main" id="{16D2BB3F-CE20-4BC6-97EE-ED90770DD5BB}"/>
              </a:ext>
            </a:extLst>
          </p:cNvPr>
          <p:cNvSpPr/>
          <p:nvPr/>
        </p:nvSpPr>
        <p:spPr>
          <a:xfrm>
            <a:off x="3437637" y="35446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7" name="شكل بيضاوي 226">
            <a:extLst>
              <a:ext uri="{FF2B5EF4-FFF2-40B4-BE49-F238E27FC236}">
                <a16:creationId xmlns:a16="http://schemas.microsoft.com/office/drawing/2014/main" id="{A5AA956B-DD9A-4189-95AC-9FFC0B05B30E}"/>
              </a:ext>
            </a:extLst>
          </p:cNvPr>
          <p:cNvSpPr/>
          <p:nvPr/>
        </p:nvSpPr>
        <p:spPr>
          <a:xfrm>
            <a:off x="3579385" y="385145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8" name="شكل بيضاوي 227">
            <a:extLst>
              <a:ext uri="{FF2B5EF4-FFF2-40B4-BE49-F238E27FC236}">
                <a16:creationId xmlns:a16="http://schemas.microsoft.com/office/drawing/2014/main" id="{B77B5476-6ABE-4FD0-B195-E10967802517}"/>
              </a:ext>
            </a:extLst>
          </p:cNvPr>
          <p:cNvSpPr/>
          <p:nvPr/>
        </p:nvSpPr>
        <p:spPr>
          <a:xfrm>
            <a:off x="3030784" y="34794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9" name="شكل بيضاوي 228">
            <a:extLst>
              <a:ext uri="{FF2B5EF4-FFF2-40B4-BE49-F238E27FC236}">
                <a16:creationId xmlns:a16="http://schemas.microsoft.com/office/drawing/2014/main" id="{F6C86163-6EA4-4F99-ACB5-072A29060A59}"/>
              </a:ext>
            </a:extLst>
          </p:cNvPr>
          <p:cNvSpPr/>
          <p:nvPr/>
        </p:nvSpPr>
        <p:spPr>
          <a:xfrm>
            <a:off x="3643471" y="3579939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0" name="شكل بيضاوي 229">
            <a:extLst>
              <a:ext uri="{FF2B5EF4-FFF2-40B4-BE49-F238E27FC236}">
                <a16:creationId xmlns:a16="http://schemas.microsoft.com/office/drawing/2014/main" id="{575B8153-DA23-406C-967B-85E328BEAE7C}"/>
              </a:ext>
            </a:extLst>
          </p:cNvPr>
          <p:cNvSpPr/>
          <p:nvPr/>
        </p:nvSpPr>
        <p:spPr>
          <a:xfrm>
            <a:off x="3377637" y="3575705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1" name="شكل بيضاوي 230">
            <a:extLst>
              <a:ext uri="{FF2B5EF4-FFF2-40B4-BE49-F238E27FC236}">
                <a16:creationId xmlns:a16="http://schemas.microsoft.com/office/drawing/2014/main" id="{B9D54BDA-E96B-46BD-865B-25049FBDF693}"/>
              </a:ext>
            </a:extLst>
          </p:cNvPr>
          <p:cNvSpPr/>
          <p:nvPr/>
        </p:nvSpPr>
        <p:spPr>
          <a:xfrm>
            <a:off x="3568860" y="400317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2" name="شكل بيضاوي 231">
            <a:extLst>
              <a:ext uri="{FF2B5EF4-FFF2-40B4-BE49-F238E27FC236}">
                <a16:creationId xmlns:a16="http://schemas.microsoft.com/office/drawing/2014/main" id="{D22532EE-42D5-498E-97A4-03F476127EC5}"/>
              </a:ext>
            </a:extLst>
          </p:cNvPr>
          <p:cNvSpPr/>
          <p:nvPr/>
        </p:nvSpPr>
        <p:spPr>
          <a:xfrm>
            <a:off x="3617403" y="3724015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3" name="شكل بيضاوي 232">
            <a:extLst>
              <a:ext uri="{FF2B5EF4-FFF2-40B4-BE49-F238E27FC236}">
                <a16:creationId xmlns:a16="http://schemas.microsoft.com/office/drawing/2014/main" id="{74679219-C3B3-49EC-8A61-2EC25CC1139D}"/>
              </a:ext>
            </a:extLst>
          </p:cNvPr>
          <p:cNvSpPr/>
          <p:nvPr/>
        </p:nvSpPr>
        <p:spPr>
          <a:xfrm>
            <a:off x="3442747" y="396703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4" name="شكل بيضاوي 233">
            <a:extLst>
              <a:ext uri="{FF2B5EF4-FFF2-40B4-BE49-F238E27FC236}">
                <a16:creationId xmlns:a16="http://schemas.microsoft.com/office/drawing/2014/main" id="{97120C25-30B3-4D03-8930-9ABDF773C268}"/>
              </a:ext>
            </a:extLst>
          </p:cNvPr>
          <p:cNvSpPr/>
          <p:nvPr/>
        </p:nvSpPr>
        <p:spPr>
          <a:xfrm>
            <a:off x="3504241" y="3755290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5" name="شكل بيضاوي 234">
            <a:extLst>
              <a:ext uri="{FF2B5EF4-FFF2-40B4-BE49-F238E27FC236}">
                <a16:creationId xmlns:a16="http://schemas.microsoft.com/office/drawing/2014/main" id="{13413F9F-628D-4EEE-BEE1-D8DBF7BC75F2}"/>
              </a:ext>
            </a:extLst>
          </p:cNvPr>
          <p:cNvSpPr/>
          <p:nvPr/>
        </p:nvSpPr>
        <p:spPr>
          <a:xfrm>
            <a:off x="3721548" y="4036324"/>
            <a:ext cx="63704" cy="7831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6" name="شكل بيضاوي 235">
            <a:extLst>
              <a:ext uri="{FF2B5EF4-FFF2-40B4-BE49-F238E27FC236}">
                <a16:creationId xmlns:a16="http://schemas.microsoft.com/office/drawing/2014/main" id="{EBC9102A-A767-41B9-A05C-A82077FBA0E5}"/>
              </a:ext>
            </a:extLst>
          </p:cNvPr>
          <p:cNvSpPr/>
          <p:nvPr/>
        </p:nvSpPr>
        <p:spPr>
          <a:xfrm>
            <a:off x="3181720" y="369171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7" name="شكل بيضاوي 236">
            <a:extLst>
              <a:ext uri="{FF2B5EF4-FFF2-40B4-BE49-F238E27FC236}">
                <a16:creationId xmlns:a16="http://schemas.microsoft.com/office/drawing/2014/main" id="{CC576DB0-A698-4A2F-818F-E80B46343361}"/>
              </a:ext>
            </a:extLst>
          </p:cNvPr>
          <p:cNvSpPr/>
          <p:nvPr/>
        </p:nvSpPr>
        <p:spPr>
          <a:xfrm>
            <a:off x="3188187" y="35567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8" name="شكل بيضاوي 237">
            <a:extLst>
              <a:ext uri="{FF2B5EF4-FFF2-40B4-BE49-F238E27FC236}">
                <a16:creationId xmlns:a16="http://schemas.microsoft.com/office/drawing/2014/main" id="{E2E04726-44D8-41A2-A5C4-7F29DF0AE099}"/>
              </a:ext>
            </a:extLst>
          </p:cNvPr>
          <p:cNvSpPr/>
          <p:nvPr/>
        </p:nvSpPr>
        <p:spPr>
          <a:xfrm>
            <a:off x="3434110" y="374823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9" name="شكل بيضاوي 238">
            <a:extLst>
              <a:ext uri="{FF2B5EF4-FFF2-40B4-BE49-F238E27FC236}">
                <a16:creationId xmlns:a16="http://schemas.microsoft.com/office/drawing/2014/main" id="{D08614B8-D1BF-4380-B6FB-88B2ADCB7AB0}"/>
              </a:ext>
            </a:extLst>
          </p:cNvPr>
          <p:cNvSpPr/>
          <p:nvPr/>
        </p:nvSpPr>
        <p:spPr>
          <a:xfrm>
            <a:off x="3235678" y="357346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0" name="شكل بيضاوي 239">
            <a:extLst>
              <a:ext uri="{FF2B5EF4-FFF2-40B4-BE49-F238E27FC236}">
                <a16:creationId xmlns:a16="http://schemas.microsoft.com/office/drawing/2014/main" id="{40CC318C-8C10-443E-B68D-7DD0E6EE85C9}"/>
              </a:ext>
            </a:extLst>
          </p:cNvPr>
          <p:cNvSpPr/>
          <p:nvPr/>
        </p:nvSpPr>
        <p:spPr>
          <a:xfrm>
            <a:off x="3831263" y="3921144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1" name="شكل بيضاوي 240">
            <a:extLst>
              <a:ext uri="{FF2B5EF4-FFF2-40B4-BE49-F238E27FC236}">
                <a16:creationId xmlns:a16="http://schemas.microsoft.com/office/drawing/2014/main" id="{2084504A-1CDD-465D-B701-B6634212EB69}"/>
              </a:ext>
            </a:extLst>
          </p:cNvPr>
          <p:cNvSpPr/>
          <p:nvPr/>
        </p:nvSpPr>
        <p:spPr>
          <a:xfrm>
            <a:off x="3445355" y="386678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2" name="شكل بيضاوي 241">
            <a:extLst>
              <a:ext uri="{FF2B5EF4-FFF2-40B4-BE49-F238E27FC236}">
                <a16:creationId xmlns:a16="http://schemas.microsoft.com/office/drawing/2014/main" id="{84CFFB08-DC95-469E-A5BC-7BF7DA310C7D}"/>
              </a:ext>
            </a:extLst>
          </p:cNvPr>
          <p:cNvSpPr/>
          <p:nvPr/>
        </p:nvSpPr>
        <p:spPr>
          <a:xfrm>
            <a:off x="3233971" y="326079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3" name="شكل بيضاوي 242">
            <a:extLst>
              <a:ext uri="{FF2B5EF4-FFF2-40B4-BE49-F238E27FC236}">
                <a16:creationId xmlns:a16="http://schemas.microsoft.com/office/drawing/2014/main" id="{F1C90C12-EAA4-4D70-9F00-C4358047EC25}"/>
              </a:ext>
            </a:extLst>
          </p:cNvPr>
          <p:cNvSpPr/>
          <p:nvPr/>
        </p:nvSpPr>
        <p:spPr>
          <a:xfrm>
            <a:off x="2947006" y="34424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4" name="شكل بيضاوي 243">
            <a:extLst>
              <a:ext uri="{FF2B5EF4-FFF2-40B4-BE49-F238E27FC236}">
                <a16:creationId xmlns:a16="http://schemas.microsoft.com/office/drawing/2014/main" id="{FBA44DDC-58BB-4C28-9B29-34BBB78E7357}"/>
              </a:ext>
            </a:extLst>
          </p:cNvPr>
          <p:cNvSpPr/>
          <p:nvPr/>
        </p:nvSpPr>
        <p:spPr>
          <a:xfrm>
            <a:off x="3086801" y="33737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5" name="شكل بيضاوي 244">
            <a:extLst>
              <a:ext uri="{FF2B5EF4-FFF2-40B4-BE49-F238E27FC236}">
                <a16:creationId xmlns:a16="http://schemas.microsoft.com/office/drawing/2014/main" id="{A8B771E4-801A-4F35-97A4-92DB1A6F0FBC}"/>
              </a:ext>
            </a:extLst>
          </p:cNvPr>
          <p:cNvSpPr/>
          <p:nvPr/>
        </p:nvSpPr>
        <p:spPr>
          <a:xfrm>
            <a:off x="2976482" y="377292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6" name="شكل بيضاوي 245">
            <a:extLst>
              <a:ext uri="{FF2B5EF4-FFF2-40B4-BE49-F238E27FC236}">
                <a16:creationId xmlns:a16="http://schemas.microsoft.com/office/drawing/2014/main" id="{D26A3D7F-C7C6-4FD3-90D2-E6D59CFD7785}"/>
              </a:ext>
            </a:extLst>
          </p:cNvPr>
          <p:cNvSpPr/>
          <p:nvPr/>
        </p:nvSpPr>
        <p:spPr>
          <a:xfrm>
            <a:off x="3012978" y="361455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7" name="شكل بيضاوي 246">
            <a:extLst>
              <a:ext uri="{FF2B5EF4-FFF2-40B4-BE49-F238E27FC236}">
                <a16:creationId xmlns:a16="http://schemas.microsoft.com/office/drawing/2014/main" id="{1721438E-2A03-4D45-AFD9-2A56493C0097}"/>
              </a:ext>
            </a:extLst>
          </p:cNvPr>
          <p:cNvSpPr/>
          <p:nvPr/>
        </p:nvSpPr>
        <p:spPr>
          <a:xfrm>
            <a:off x="2882428" y="323507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8" name="شكل بيضاوي 247">
            <a:extLst>
              <a:ext uri="{FF2B5EF4-FFF2-40B4-BE49-F238E27FC236}">
                <a16:creationId xmlns:a16="http://schemas.microsoft.com/office/drawing/2014/main" id="{661362A8-A989-40A8-A1D7-5C2A1BB02EB5}"/>
              </a:ext>
            </a:extLst>
          </p:cNvPr>
          <p:cNvSpPr/>
          <p:nvPr/>
        </p:nvSpPr>
        <p:spPr>
          <a:xfrm>
            <a:off x="3020361" y="381794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9" name="شكل بيضاوي 248">
            <a:extLst>
              <a:ext uri="{FF2B5EF4-FFF2-40B4-BE49-F238E27FC236}">
                <a16:creationId xmlns:a16="http://schemas.microsoft.com/office/drawing/2014/main" id="{6118F4DD-B457-4381-A7B6-44234FDFC725}"/>
              </a:ext>
            </a:extLst>
          </p:cNvPr>
          <p:cNvSpPr/>
          <p:nvPr/>
        </p:nvSpPr>
        <p:spPr>
          <a:xfrm>
            <a:off x="3094800" y="4009519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0" name="شكل بيضاوي 249">
            <a:extLst>
              <a:ext uri="{FF2B5EF4-FFF2-40B4-BE49-F238E27FC236}">
                <a16:creationId xmlns:a16="http://schemas.microsoft.com/office/drawing/2014/main" id="{8C4EDD54-B94E-4206-A9B4-BF9235468D7F}"/>
              </a:ext>
            </a:extLst>
          </p:cNvPr>
          <p:cNvSpPr/>
          <p:nvPr/>
        </p:nvSpPr>
        <p:spPr>
          <a:xfrm>
            <a:off x="2945985" y="399165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1" name="شكل بيضاوي 250">
            <a:extLst>
              <a:ext uri="{FF2B5EF4-FFF2-40B4-BE49-F238E27FC236}">
                <a16:creationId xmlns:a16="http://schemas.microsoft.com/office/drawing/2014/main" id="{4E8DB069-4BDE-4E73-BC44-43A1C61F46BA}"/>
              </a:ext>
            </a:extLst>
          </p:cNvPr>
          <p:cNvSpPr/>
          <p:nvPr/>
        </p:nvSpPr>
        <p:spPr>
          <a:xfrm>
            <a:off x="3522258" y="395942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2" name="شكل بيضاوي 251">
            <a:extLst>
              <a:ext uri="{FF2B5EF4-FFF2-40B4-BE49-F238E27FC236}">
                <a16:creationId xmlns:a16="http://schemas.microsoft.com/office/drawing/2014/main" id="{1A6921BA-DC5F-47B7-922E-07F709B99ED0}"/>
              </a:ext>
            </a:extLst>
          </p:cNvPr>
          <p:cNvSpPr/>
          <p:nvPr/>
        </p:nvSpPr>
        <p:spPr>
          <a:xfrm>
            <a:off x="3714396" y="32611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3" name="شكل بيضاوي 252">
            <a:extLst>
              <a:ext uri="{FF2B5EF4-FFF2-40B4-BE49-F238E27FC236}">
                <a16:creationId xmlns:a16="http://schemas.microsoft.com/office/drawing/2014/main" id="{2944C76A-3726-41A4-AA8F-284E04294A30}"/>
              </a:ext>
            </a:extLst>
          </p:cNvPr>
          <p:cNvSpPr/>
          <p:nvPr/>
        </p:nvSpPr>
        <p:spPr>
          <a:xfrm>
            <a:off x="3291375" y="354398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4" name="شكل بيضاوي 253">
            <a:extLst>
              <a:ext uri="{FF2B5EF4-FFF2-40B4-BE49-F238E27FC236}">
                <a16:creationId xmlns:a16="http://schemas.microsoft.com/office/drawing/2014/main" id="{97FCF67B-D2D6-4ABD-9297-EAB1078C1B3E}"/>
              </a:ext>
            </a:extLst>
          </p:cNvPr>
          <p:cNvSpPr/>
          <p:nvPr/>
        </p:nvSpPr>
        <p:spPr>
          <a:xfrm>
            <a:off x="2445426" y="398956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5" name="شكل بيضاوي 254">
            <a:extLst>
              <a:ext uri="{FF2B5EF4-FFF2-40B4-BE49-F238E27FC236}">
                <a16:creationId xmlns:a16="http://schemas.microsoft.com/office/drawing/2014/main" id="{7550FFC8-32B7-4AD3-A1FC-329DA54B808E}"/>
              </a:ext>
            </a:extLst>
          </p:cNvPr>
          <p:cNvSpPr/>
          <p:nvPr/>
        </p:nvSpPr>
        <p:spPr>
          <a:xfrm>
            <a:off x="2501714" y="357274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6" name="شكل بيضاوي 255">
            <a:extLst>
              <a:ext uri="{FF2B5EF4-FFF2-40B4-BE49-F238E27FC236}">
                <a16:creationId xmlns:a16="http://schemas.microsoft.com/office/drawing/2014/main" id="{38AE42B9-3A7B-4749-8DA6-FDF8936EA63F}"/>
              </a:ext>
            </a:extLst>
          </p:cNvPr>
          <p:cNvSpPr/>
          <p:nvPr/>
        </p:nvSpPr>
        <p:spPr>
          <a:xfrm>
            <a:off x="2681341" y="33240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7" name="شكل بيضاوي 256">
            <a:extLst>
              <a:ext uri="{FF2B5EF4-FFF2-40B4-BE49-F238E27FC236}">
                <a16:creationId xmlns:a16="http://schemas.microsoft.com/office/drawing/2014/main" id="{FF4F73F3-E630-4C49-83DC-8989406A1DDB}"/>
              </a:ext>
            </a:extLst>
          </p:cNvPr>
          <p:cNvSpPr/>
          <p:nvPr/>
        </p:nvSpPr>
        <p:spPr>
          <a:xfrm>
            <a:off x="2460698" y="37933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8" name="شكل بيضاوي 257">
            <a:extLst>
              <a:ext uri="{FF2B5EF4-FFF2-40B4-BE49-F238E27FC236}">
                <a16:creationId xmlns:a16="http://schemas.microsoft.com/office/drawing/2014/main" id="{EFBA7EEE-76CD-4154-9F02-24A90295BBA1}"/>
              </a:ext>
            </a:extLst>
          </p:cNvPr>
          <p:cNvSpPr/>
          <p:nvPr/>
        </p:nvSpPr>
        <p:spPr>
          <a:xfrm>
            <a:off x="2252279" y="332408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9" name="شكل بيضاوي 258">
            <a:extLst>
              <a:ext uri="{FF2B5EF4-FFF2-40B4-BE49-F238E27FC236}">
                <a16:creationId xmlns:a16="http://schemas.microsoft.com/office/drawing/2014/main" id="{8374C34F-6D20-4F48-BB7D-36D43B9DF5CB}"/>
              </a:ext>
            </a:extLst>
          </p:cNvPr>
          <p:cNvSpPr/>
          <p:nvPr/>
        </p:nvSpPr>
        <p:spPr>
          <a:xfrm>
            <a:off x="3147363" y="358755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0" name="شكل بيضاوي 259">
            <a:extLst>
              <a:ext uri="{FF2B5EF4-FFF2-40B4-BE49-F238E27FC236}">
                <a16:creationId xmlns:a16="http://schemas.microsoft.com/office/drawing/2014/main" id="{C73DD335-7BE5-4C20-B8B6-BB51C90AF86E}"/>
              </a:ext>
            </a:extLst>
          </p:cNvPr>
          <p:cNvSpPr/>
          <p:nvPr/>
        </p:nvSpPr>
        <p:spPr>
          <a:xfrm>
            <a:off x="1989118" y="36702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1" name="شكل بيضاوي 260">
            <a:extLst>
              <a:ext uri="{FF2B5EF4-FFF2-40B4-BE49-F238E27FC236}">
                <a16:creationId xmlns:a16="http://schemas.microsoft.com/office/drawing/2014/main" id="{A268B3C4-45AB-4AA0-9CF6-67CAFA68B2C3}"/>
              </a:ext>
            </a:extLst>
          </p:cNvPr>
          <p:cNvSpPr/>
          <p:nvPr/>
        </p:nvSpPr>
        <p:spPr>
          <a:xfrm>
            <a:off x="2112963" y="386347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2" name="شكل بيضاوي 261">
            <a:extLst>
              <a:ext uri="{FF2B5EF4-FFF2-40B4-BE49-F238E27FC236}">
                <a16:creationId xmlns:a16="http://schemas.microsoft.com/office/drawing/2014/main" id="{7EEE8EA0-1C45-4E41-B864-A5E0F66D13F4}"/>
              </a:ext>
            </a:extLst>
          </p:cNvPr>
          <p:cNvSpPr/>
          <p:nvPr/>
        </p:nvSpPr>
        <p:spPr>
          <a:xfrm>
            <a:off x="2723668" y="350387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3" name="شكل بيضاوي 262">
            <a:extLst>
              <a:ext uri="{FF2B5EF4-FFF2-40B4-BE49-F238E27FC236}">
                <a16:creationId xmlns:a16="http://schemas.microsoft.com/office/drawing/2014/main" id="{1E43D9EF-36C8-46B2-93F9-2570B8D5FA1D}"/>
              </a:ext>
            </a:extLst>
          </p:cNvPr>
          <p:cNvSpPr/>
          <p:nvPr/>
        </p:nvSpPr>
        <p:spPr>
          <a:xfrm>
            <a:off x="2376432" y="315610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4" name="شكل بيضاوي 263">
            <a:extLst>
              <a:ext uri="{FF2B5EF4-FFF2-40B4-BE49-F238E27FC236}">
                <a16:creationId xmlns:a16="http://schemas.microsoft.com/office/drawing/2014/main" id="{84CE3C94-FD03-4530-B403-DCFDF0825B9B}"/>
              </a:ext>
            </a:extLst>
          </p:cNvPr>
          <p:cNvSpPr/>
          <p:nvPr/>
        </p:nvSpPr>
        <p:spPr>
          <a:xfrm>
            <a:off x="2931980" y="388029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5" name="شكل بيضاوي 264">
            <a:extLst>
              <a:ext uri="{FF2B5EF4-FFF2-40B4-BE49-F238E27FC236}">
                <a16:creationId xmlns:a16="http://schemas.microsoft.com/office/drawing/2014/main" id="{CD8A8D74-6CC3-48B6-B1A1-67EDA4985838}"/>
              </a:ext>
            </a:extLst>
          </p:cNvPr>
          <p:cNvSpPr/>
          <p:nvPr/>
        </p:nvSpPr>
        <p:spPr>
          <a:xfrm>
            <a:off x="2516423" y="357274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6" name="شكل بيضاوي 265">
            <a:extLst>
              <a:ext uri="{FF2B5EF4-FFF2-40B4-BE49-F238E27FC236}">
                <a16:creationId xmlns:a16="http://schemas.microsoft.com/office/drawing/2014/main" id="{C0BD7AA0-626C-495B-B5C8-71D5A7CC9A6E}"/>
              </a:ext>
            </a:extLst>
          </p:cNvPr>
          <p:cNvSpPr/>
          <p:nvPr/>
        </p:nvSpPr>
        <p:spPr>
          <a:xfrm>
            <a:off x="2211094" y="314398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7" name="شكل بيضاوي 266">
            <a:extLst>
              <a:ext uri="{FF2B5EF4-FFF2-40B4-BE49-F238E27FC236}">
                <a16:creationId xmlns:a16="http://schemas.microsoft.com/office/drawing/2014/main" id="{2F3C1AE7-F077-4072-8B11-3ABCCA3E595D}"/>
              </a:ext>
            </a:extLst>
          </p:cNvPr>
          <p:cNvSpPr/>
          <p:nvPr/>
        </p:nvSpPr>
        <p:spPr>
          <a:xfrm>
            <a:off x="1976385" y="332404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8" name="شكل بيضاوي 267">
            <a:extLst>
              <a:ext uri="{FF2B5EF4-FFF2-40B4-BE49-F238E27FC236}">
                <a16:creationId xmlns:a16="http://schemas.microsoft.com/office/drawing/2014/main" id="{DE6FFEE1-344D-4614-854B-A7A2F6C6B5CD}"/>
              </a:ext>
            </a:extLst>
          </p:cNvPr>
          <p:cNvSpPr/>
          <p:nvPr/>
        </p:nvSpPr>
        <p:spPr>
          <a:xfrm>
            <a:off x="3108549" y="379007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9" name="شكل بيضاوي 268">
            <a:extLst>
              <a:ext uri="{FF2B5EF4-FFF2-40B4-BE49-F238E27FC236}">
                <a16:creationId xmlns:a16="http://schemas.microsoft.com/office/drawing/2014/main" id="{5BB2CBE1-1F4B-4C52-BB68-2AB86AEA100B}"/>
              </a:ext>
            </a:extLst>
          </p:cNvPr>
          <p:cNvSpPr/>
          <p:nvPr/>
        </p:nvSpPr>
        <p:spPr>
          <a:xfrm>
            <a:off x="1878828" y="400293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0" name="شكل بيضاوي 269">
            <a:extLst>
              <a:ext uri="{FF2B5EF4-FFF2-40B4-BE49-F238E27FC236}">
                <a16:creationId xmlns:a16="http://schemas.microsoft.com/office/drawing/2014/main" id="{643D30F1-E61A-4CCC-A006-39E2A2FE7A60}"/>
              </a:ext>
            </a:extLst>
          </p:cNvPr>
          <p:cNvSpPr/>
          <p:nvPr/>
        </p:nvSpPr>
        <p:spPr>
          <a:xfrm>
            <a:off x="2704308" y="374661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1" name="شكل بيضاوي 270">
            <a:extLst>
              <a:ext uri="{FF2B5EF4-FFF2-40B4-BE49-F238E27FC236}">
                <a16:creationId xmlns:a16="http://schemas.microsoft.com/office/drawing/2014/main" id="{096A7B58-9D59-49FE-B07B-7CCE5ACD0C15}"/>
              </a:ext>
            </a:extLst>
          </p:cNvPr>
          <p:cNvSpPr/>
          <p:nvPr/>
        </p:nvSpPr>
        <p:spPr>
          <a:xfrm>
            <a:off x="2868964" y="383406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2" name="شكل بيضاوي 271">
            <a:extLst>
              <a:ext uri="{FF2B5EF4-FFF2-40B4-BE49-F238E27FC236}">
                <a16:creationId xmlns:a16="http://schemas.microsoft.com/office/drawing/2014/main" id="{1EE61005-1FB2-4EF2-8CD3-B8F4A63E9603}"/>
              </a:ext>
            </a:extLst>
          </p:cNvPr>
          <p:cNvSpPr/>
          <p:nvPr/>
        </p:nvSpPr>
        <p:spPr>
          <a:xfrm>
            <a:off x="2904706" y="3541530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3" name="شكل بيضاوي 272">
            <a:extLst>
              <a:ext uri="{FF2B5EF4-FFF2-40B4-BE49-F238E27FC236}">
                <a16:creationId xmlns:a16="http://schemas.microsoft.com/office/drawing/2014/main" id="{8CB2BCBF-0534-4028-9828-3DE28AD83F00}"/>
              </a:ext>
            </a:extLst>
          </p:cNvPr>
          <p:cNvSpPr/>
          <p:nvPr/>
        </p:nvSpPr>
        <p:spPr>
          <a:xfrm>
            <a:off x="2587090" y="369494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4" name="شكل بيضاوي 273">
            <a:extLst>
              <a:ext uri="{FF2B5EF4-FFF2-40B4-BE49-F238E27FC236}">
                <a16:creationId xmlns:a16="http://schemas.microsoft.com/office/drawing/2014/main" id="{8651CD2A-F4C8-45F5-B76E-7FF9018FCB51}"/>
              </a:ext>
            </a:extLst>
          </p:cNvPr>
          <p:cNvSpPr/>
          <p:nvPr/>
        </p:nvSpPr>
        <p:spPr>
          <a:xfrm>
            <a:off x="2886918" y="339535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5" name="شكل بيضاوي 274">
            <a:extLst>
              <a:ext uri="{FF2B5EF4-FFF2-40B4-BE49-F238E27FC236}">
                <a16:creationId xmlns:a16="http://schemas.microsoft.com/office/drawing/2014/main" id="{BE3E2576-F2A9-4300-83C1-4703A7A4BC1A}"/>
              </a:ext>
            </a:extLst>
          </p:cNvPr>
          <p:cNvSpPr/>
          <p:nvPr/>
        </p:nvSpPr>
        <p:spPr>
          <a:xfrm>
            <a:off x="2948399" y="3690842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6" name="شكل بيضاوي 275">
            <a:extLst>
              <a:ext uri="{FF2B5EF4-FFF2-40B4-BE49-F238E27FC236}">
                <a16:creationId xmlns:a16="http://schemas.microsoft.com/office/drawing/2014/main" id="{05289CBC-B246-4241-B249-E40B7BEF04B5}"/>
              </a:ext>
            </a:extLst>
          </p:cNvPr>
          <p:cNvSpPr/>
          <p:nvPr/>
        </p:nvSpPr>
        <p:spPr>
          <a:xfrm>
            <a:off x="2826449" y="366017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7" name="شكل بيضاوي 276">
            <a:extLst>
              <a:ext uri="{FF2B5EF4-FFF2-40B4-BE49-F238E27FC236}">
                <a16:creationId xmlns:a16="http://schemas.microsoft.com/office/drawing/2014/main" id="{84D01E92-80CA-4CF6-B672-CC76DC4C564A}"/>
              </a:ext>
            </a:extLst>
          </p:cNvPr>
          <p:cNvSpPr/>
          <p:nvPr/>
        </p:nvSpPr>
        <p:spPr>
          <a:xfrm>
            <a:off x="2625753" y="399715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8" name="شكل بيضاوي 277">
            <a:extLst>
              <a:ext uri="{FF2B5EF4-FFF2-40B4-BE49-F238E27FC236}">
                <a16:creationId xmlns:a16="http://schemas.microsoft.com/office/drawing/2014/main" id="{97FEFEFD-C396-4376-9482-E3B3056A0457}"/>
              </a:ext>
            </a:extLst>
          </p:cNvPr>
          <p:cNvSpPr/>
          <p:nvPr/>
        </p:nvSpPr>
        <p:spPr>
          <a:xfrm>
            <a:off x="2573456" y="3303656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9" name="شكل بيضاوي 278">
            <a:extLst>
              <a:ext uri="{FF2B5EF4-FFF2-40B4-BE49-F238E27FC236}">
                <a16:creationId xmlns:a16="http://schemas.microsoft.com/office/drawing/2014/main" id="{24EA9F72-7BD4-4685-8F45-1DBB93D60A2F}"/>
              </a:ext>
            </a:extLst>
          </p:cNvPr>
          <p:cNvSpPr/>
          <p:nvPr/>
        </p:nvSpPr>
        <p:spPr>
          <a:xfrm>
            <a:off x="2332998" y="4017808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0" name="شكل بيضاوي 279">
            <a:extLst>
              <a:ext uri="{FF2B5EF4-FFF2-40B4-BE49-F238E27FC236}">
                <a16:creationId xmlns:a16="http://schemas.microsoft.com/office/drawing/2014/main" id="{258B9AFE-6F54-45B7-853B-997490F8C05D}"/>
              </a:ext>
            </a:extLst>
          </p:cNvPr>
          <p:cNvSpPr/>
          <p:nvPr/>
        </p:nvSpPr>
        <p:spPr>
          <a:xfrm>
            <a:off x="2839551" y="363496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1" name="شكل بيضاوي 280">
            <a:extLst>
              <a:ext uri="{FF2B5EF4-FFF2-40B4-BE49-F238E27FC236}">
                <a16:creationId xmlns:a16="http://schemas.microsoft.com/office/drawing/2014/main" id="{4DB23EBB-DE94-43EE-BFC8-256D2D84CC03}"/>
              </a:ext>
            </a:extLst>
          </p:cNvPr>
          <p:cNvSpPr/>
          <p:nvPr/>
        </p:nvSpPr>
        <p:spPr>
          <a:xfrm>
            <a:off x="2456294" y="3813661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2" name="شكل بيضاوي 281">
            <a:extLst>
              <a:ext uri="{FF2B5EF4-FFF2-40B4-BE49-F238E27FC236}">
                <a16:creationId xmlns:a16="http://schemas.microsoft.com/office/drawing/2014/main" id="{8EE03804-2D3A-4012-BC45-7927EEE03193}"/>
              </a:ext>
            </a:extLst>
          </p:cNvPr>
          <p:cNvSpPr/>
          <p:nvPr/>
        </p:nvSpPr>
        <p:spPr>
          <a:xfrm>
            <a:off x="2581146" y="3534153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3" name="شكل بيضاوي 282">
            <a:extLst>
              <a:ext uri="{FF2B5EF4-FFF2-40B4-BE49-F238E27FC236}">
                <a16:creationId xmlns:a16="http://schemas.microsoft.com/office/drawing/2014/main" id="{A5EF5607-0435-4175-98C5-D32B76BB96E0}"/>
              </a:ext>
            </a:extLst>
          </p:cNvPr>
          <p:cNvSpPr/>
          <p:nvPr/>
        </p:nvSpPr>
        <p:spPr>
          <a:xfrm>
            <a:off x="2367164" y="3740017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4" name="شكل بيضاوي 283">
            <a:extLst>
              <a:ext uri="{FF2B5EF4-FFF2-40B4-BE49-F238E27FC236}">
                <a16:creationId xmlns:a16="http://schemas.microsoft.com/office/drawing/2014/main" id="{A152A6BE-6B40-49A6-BEA0-A753AD290529}"/>
              </a:ext>
            </a:extLst>
          </p:cNvPr>
          <p:cNvSpPr/>
          <p:nvPr/>
        </p:nvSpPr>
        <p:spPr>
          <a:xfrm>
            <a:off x="2207758" y="3629865"/>
            <a:ext cx="104502" cy="115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F714D264-42F8-4C71-9C2E-73D4AAF249C4}"/>
              </a:ext>
            </a:extLst>
          </p:cNvPr>
          <p:cNvSpPr txBox="1"/>
          <p:nvPr/>
        </p:nvSpPr>
        <p:spPr>
          <a:xfrm>
            <a:off x="3987401" y="5026730"/>
            <a:ext cx="7147632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4800" b="1" dirty="0">
                <a:solidFill>
                  <a:srgbClr val="C00000"/>
                </a:solidFill>
              </a:rPr>
              <a:t>التَّنكُّسُ الفاليري</a:t>
            </a:r>
            <a:br>
              <a:rPr lang="ar-SY" sz="4800" b="1" dirty="0">
                <a:solidFill>
                  <a:srgbClr val="C00000"/>
                </a:solidFill>
              </a:rPr>
            </a:br>
            <a:r>
              <a:rPr lang="ar-SY" sz="2000" b="1" dirty="0">
                <a:solidFill>
                  <a:srgbClr val="C00000"/>
                </a:solidFill>
              </a:rPr>
              <a:t>يتقدَّم على إيقاعِ حركةِ الحويصلاتِ المجهريَّةِ المُهاجرةِ إلى المشبك العصبيِّ</a:t>
            </a:r>
          </a:p>
        </p:txBody>
      </p:sp>
      <p:pic>
        <p:nvPicPr>
          <p:cNvPr id="286" name="٤">
            <a:hlinkClick r:id="" action="ppaction://media"/>
            <a:extLst>
              <a:ext uri="{FF2B5EF4-FFF2-40B4-BE49-F238E27FC236}">
                <a16:creationId xmlns:a16="http://schemas.microsoft.com/office/drawing/2014/main" id="{240C5858-B448-42AC-B88A-BFAC52F2F5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9" end="3269.64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741" y="1479689"/>
            <a:ext cx="609600" cy="609600"/>
          </a:xfrm>
          <a:prstGeom prst="rect">
            <a:avLst/>
          </a:prstGeom>
        </p:spPr>
      </p:pic>
      <p:sp>
        <p:nvSpPr>
          <p:cNvPr id="288" name="شكل بيضاوي 287">
            <a:extLst>
              <a:ext uri="{FF2B5EF4-FFF2-40B4-BE49-F238E27FC236}">
                <a16:creationId xmlns:a16="http://schemas.microsoft.com/office/drawing/2014/main" id="{6D4824ED-6EB0-4958-8C8B-041906DE28D1}"/>
              </a:ext>
            </a:extLst>
          </p:cNvPr>
          <p:cNvSpPr/>
          <p:nvPr/>
        </p:nvSpPr>
        <p:spPr>
          <a:xfrm>
            <a:off x="3303244" y="339162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9" name="شكل بيضاوي 288">
            <a:extLst>
              <a:ext uri="{FF2B5EF4-FFF2-40B4-BE49-F238E27FC236}">
                <a16:creationId xmlns:a16="http://schemas.microsoft.com/office/drawing/2014/main" id="{59CF31D0-668A-46E3-A484-107009C19765}"/>
              </a:ext>
            </a:extLst>
          </p:cNvPr>
          <p:cNvSpPr/>
          <p:nvPr/>
        </p:nvSpPr>
        <p:spPr>
          <a:xfrm>
            <a:off x="3455945" y="365501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0" name="شكل بيضاوي 289">
            <a:extLst>
              <a:ext uri="{FF2B5EF4-FFF2-40B4-BE49-F238E27FC236}">
                <a16:creationId xmlns:a16="http://schemas.microsoft.com/office/drawing/2014/main" id="{E82D6B77-BFF8-42B3-89B2-907A329F3736}"/>
              </a:ext>
            </a:extLst>
          </p:cNvPr>
          <p:cNvSpPr/>
          <p:nvPr/>
        </p:nvSpPr>
        <p:spPr>
          <a:xfrm>
            <a:off x="2888339" y="337842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1" name="شكل بيضاوي 290">
            <a:extLst>
              <a:ext uri="{FF2B5EF4-FFF2-40B4-BE49-F238E27FC236}">
                <a16:creationId xmlns:a16="http://schemas.microsoft.com/office/drawing/2014/main" id="{6F8C84BB-C9D1-49FA-B4CA-0645A5A23F2B}"/>
              </a:ext>
            </a:extLst>
          </p:cNvPr>
          <p:cNvSpPr/>
          <p:nvPr/>
        </p:nvSpPr>
        <p:spPr>
          <a:xfrm>
            <a:off x="3124512" y="364274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2" name="شكل بيضاوي 291">
            <a:extLst>
              <a:ext uri="{FF2B5EF4-FFF2-40B4-BE49-F238E27FC236}">
                <a16:creationId xmlns:a16="http://schemas.microsoft.com/office/drawing/2014/main" id="{C5CB3E6A-99B4-4236-B2AD-A40A2C8B4367}"/>
              </a:ext>
            </a:extLst>
          </p:cNvPr>
          <p:cNvSpPr/>
          <p:nvPr/>
        </p:nvSpPr>
        <p:spPr>
          <a:xfrm>
            <a:off x="3053211" y="376515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3" name="شكل بيضاوي 292">
            <a:extLst>
              <a:ext uri="{FF2B5EF4-FFF2-40B4-BE49-F238E27FC236}">
                <a16:creationId xmlns:a16="http://schemas.microsoft.com/office/drawing/2014/main" id="{30B657D8-4B38-4D37-A535-8F3A2ED8E450}"/>
              </a:ext>
            </a:extLst>
          </p:cNvPr>
          <p:cNvSpPr/>
          <p:nvPr/>
        </p:nvSpPr>
        <p:spPr>
          <a:xfrm>
            <a:off x="2501965" y="355890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4" name="شكل بيضاوي 293">
            <a:extLst>
              <a:ext uri="{FF2B5EF4-FFF2-40B4-BE49-F238E27FC236}">
                <a16:creationId xmlns:a16="http://schemas.microsoft.com/office/drawing/2014/main" id="{C4AB7F17-C256-4539-9475-DA458F133BDF}"/>
              </a:ext>
            </a:extLst>
          </p:cNvPr>
          <p:cNvSpPr/>
          <p:nvPr/>
        </p:nvSpPr>
        <p:spPr>
          <a:xfrm>
            <a:off x="3511478" y="373892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5" name="شكل بيضاوي 294">
            <a:extLst>
              <a:ext uri="{FF2B5EF4-FFF2-40B4-BE49-F238E27FC236}">
                <a16:creationId xmlns:a16="http://schemas.microsoft.com/office/drawing/2014/main" id="{0DF5A04C-F734-4574-B8EF-5D5F6B8C75E4}"/>
              </a:ext>
            </a:extLst>
          </p:cNvPr>
          <p:cNvSpPr/>
          <p:nvPr/>
        </p:nvSpPr>
        <p:spPr>
          <a:xfrm>
            <a:off x="3150721" y="354429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6" name="شكل بيضاوي 295">
            <a:extLst>
              <a:ext uri="{FF2B5EF4-FFF2-40B4-BE49-F238E27FC236}">
                <a16:creationId xmlns:a16="http://schemas.microsoft.com/office/drawing/2014/main" id="{A590CD99-5E9D-4F10-A0AA-4653658C91B9}"/>
              </a:ext>
            </a:extLst>
          </p:cNvPr>
          <p:cNvSpPr/>
          <p:nvPr/>
        </p:nvSpPr>
        <p:spPr>
          <a:xfrm>
            <a:off x="2443680" y="394634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7" name="شكل بيضاوي 296">
            <a:extLst>
              <a:ext uri="{FF2B5EF4-FFF2-40B4-BE49-F238E27FC236}">
                <a16:creationId xmlns:a16="http://schemas.microsoft.com/office/drawing/2014/main" id="{0A2800A6-C8AF-402A-B155-50598CA82C2F}"/>
              </a:ext>
            </a:extLst>
          </p:cNvPr>
          <p:cNvSpPr/>
          <p:nvPr/>
        </p:nvSpPr>
        <p:spPr>
          <a:xfrm>
            <a:off x="3677196" y="347497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8" name="شكل بيضاوي 297">
            <a:extLst>
              <a:ext uri="{FF2B5EF4-FFF2-40B4-BE49-F238E27FC236}">
                <a16:creationId xmlns:a16="http://schemas.microsoft.com/office/drawing/2014/main" id="{AEEE84DF-01CF-4955-99A5-8D11E087BFBA}"/>
              </a:ext>
            </a:extLst>
          </p:cNvPr>
          <p:cNvSpPr/>
          <p:nvPr/>
        </p:nvSpPr>
        <p:spPr>
          <a:xfrm>
            <a:off x="3290859" y="333811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9" name="شكل بيضاوي 298">
            <a:extLst>
              <a:ext uri="{FF2B5EF4-FFF2-40B4-BE49-F238E27FC236}">
                <a16:creationId xmlns:a16="http://schemas.microsoft.com/office/drawing/2014/main" id="{8F4921DC-1480-493A-8863-053FACE56D5B}"/>
              </a:ext>
            </a:extLst>
          </p:cNvPr>
          <p:cNvSpPr/>
          <p:nvPr/>
        </p:nvSpPr>
        <p:spPr>
          <a:xfrm>
            <a:off x="2859669" y="3405559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0" name="شكل بيضاوي 299">
            <a:extLst>
              <a:ext uri="{FF2B5EF4-FFF2-40B4-BE49-F238E27FC236}">
                <a16:creationId xmlns:a16="http://schemas.microsoft.com/office/drawing/2014/main" id="{2FAB03A9-F87D-4A6A-909B-E475D6CDCA8B}"/>
              </a:ext>
            </a:extLst>
          </p:cNvPr>
          <p:cNvSpPr/>
          <p:nvPr/>
        </p:nvSpPr>
        <p:spPr>
          <a:xfrm>
            <a:off x="2568260" y="3613525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1" name="شكل بيضاوي 300">
            <a:extLst>
              <a:ext uri="{FF2B5EF4-FFF2-40B4-BE49-F238E27FC236}">
                <a16:creationId xmlns:a16="http://schemas.microsoft.com/office/drawing/2014/main" id="{7CED78C7-1633-47D8-9595-3FA05CFC7D41}"/>
              </a:ext>
            </a:extLst>
          </p:cNvPr>
          <p:cNvSpPr/>
          <p:nvPr/>
        </p:nvSpPr>
        <p:spPr>
          <a:xfrm>
            <a:off x="3012694" y="386354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2" name="شكل بيضاوي 301">
            <a:extLst>
              <a:ext uri="{FF2B5EF4-FFF2-40B4-BE49-F238E27FC236}">
                <a16:creationId xmlns:a16="http://schemas.microsoft.com/office/drawing/2014/main" id="{788F890A-5A31-4606-9CC6-AF0D39BE4C6F}"/>
              </a:ext>
            </a:extLst>
          </p:cNvPr>
          <p:cNvSpPr/>
          <p:nvPr/>
        </p:nvSpPr>
        <p:spPr>
          <a:xfrm>
            <a:off x="2929307" y="343397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3" name="شكل بيضاوي 302">
            <a:extLst>
              <a:ext uri="{FF2B5EF4-FFF2-40B4-BE49-F238E27FC236}">
                <a16:creationId xmlns:a16="http://schemas.microsoft.com/office/drawing/2014/main" id="{6DD75312-5E3B-47F8-B6A5-1B95FFEECA52}"/>
              </a:ext>
            </a:extLst>
          </p:cNvPr>
          <p:cNvSpPr/>
          <p:nvPr/>
        </p:nvSpPr>
        <p:spPr>
          <a:xfrm>
            <a:off x="2860420" y="330979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4" name="شكل بيضاوي 303">
            <a:extLst>
              <a:ext uri="{FF2B5EF4-FFF2-40B4-BE49-F238E27FC236}">
                <a16:creationId xmlns:a16="http://schemas.microsoft.com/office/drawing/2014/main" id="{C6086AC1-12AE-4898-94B5-8F52C17EB107}"/>
              </a:ext>
            </a:extLst>
          </p:cNvPr>
          <p:cNvSpPr/>
          <p:nvPr/>
        </p:nvSpPr>
        <p:spPr>
          <a:xfrm>
            <a:off x="3738390" y="337866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5" name="شكل بيضاوي 304">
            <a:extLst>
              <a:ext uri="{FF2B5EF4-FFF2-40B4-BE49-F238E27FC236}">
                <a16:creationId xmlns:a16="http://schemas.microsoft.com/office/drawing/2014/main" id="{B61F95B5-F32C-4A15-AB2A-DABE7317B3E5}"/>
              </a:ext>
            </a:extLst>
          </p:cNvPr>
          <p:cNvSpPr/>
          <p:nvPr/>
        </p:nvSpPr>
        <p:spPr>
          <a:xfrm>
            <a:off x="3736279" y="348903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6" name="شكل بيضاوي 305">
            <a:extLst>
              <a:ext uri="{FF2B5EF4-FFF2-40B4-BE49-F238E27FC236}">
                <a16:creationId xmlns:a16="http://schemas.microsoft.com/office/drawing/2014/main" id="{4DB799B3-64AA-451B-A971-3B6532ABFA1B}"/>
              </a:ext>
            </a:extLst>
          </p:cNvPr>
          <p:cNvSpPr/>
          <p:nvPr/>
        </p:nvSpPr>
        <p:spPr>
          <a:xfrm>
            <a:off x="3513414" y="346445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7" name="شكل بيضاوي 306">
            <a:extLst>
              <a:ext uri="{FF2B5EF4-FFF2-40B4-BE49-F238E27FC236}">
                <a16:creationId xmlns:a16="http://schemas.microsoft.com/office/drawing/2014/main" id="{8E827320-853D-43F1-B533-380A2444BD68}"/>
              </a:ext>
            </a:extLst>
          </p:cNvPr>
          <p:cNvSpPr/>
          <p:nvPr/>
        </p:nvSpPr>
        <p:spPr>
          <a:xfrm>
            <a:off x="2513157" y="3449028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8" name="شكل بيضاوي 307">
            <a:extLst>
              <a:ext uri="{FF2B5EF4-FFF2-40B4-BE49-F238E27FC236}">
                <a16:creationId xmlns:a16="http://schemas.microsoft.com/office/drawing/2014/main" id="{17CF86D6-6A6A-414C-A023-9CECDC9CCD64}"/>
              </a:ext>
            </a:extLst>
          </p:cNvPr>
          <p:cNvSpPr/>
          <p:nvPr/>
        </p:nvSpPr>
        <p:spPr>
          <a:xfrm>
            <a:off x="2347497" y="368363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9" name="شكل بيضاوي 308">
            <a:extLst>
              <a:ext uri="{FF2B5EF4-FFF2-40B4-BE49-F238E27FC236}">
                <a16:creationId xmlns:a16="http://schemas.microsoft.com/office/drawing/2014/main" id="{EDD6F972-E808-488D-A45C-3AB93B66A8CD}"/>
              </a:ext>
            </a:extLst>
          </p:cNvPr>
          <p:cNvSpPr/>
          <p:nvPr/>
        </p:nvSpPr>
        <p:spPr>
          <a:xfrm>
            <a:off x="2236745" y="3738593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0" name="شكل بيضاوي 309">
            <a:extLst>
              <a:ext uri="{FF2B5EF4-FFF2-40B4-BE49-F238E27FC236}">
                <a16:creationId xmlns:a16="http://schemas.microsoft.com/office/drawing/2014/main" id="{AAC88995-F977-4A24-9812-26462CFD2D4B}"/>
              </a:ext>
            </a:extLst>
          </p:cNvPr>
          <p:cNvSpPr/>
          <p:nvPr/>
        </p:nvSpPr>
        <p:spPr>
          <a:xfrm>
            <a:off x="2112061" y="3545911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1" name="شكل بيضاوي 310">
            <a:extLst>
              <a:ext uri="{FF2B5EF4-FFF2-40B4-BE49-F238E27FC236}">
                <a16:creationId xmlns:a16="http://schemas.microsoft.com/office/drawing/2014/main" id="{9E3AFD67-6315-4CC1-98F9-6C31E2EAE8BC}"/>
              </a:ext>
            </a:extLst>
          </p:cNvPr>
          <p:cNvSpPr/>
          <p:nvPr/>
        </p:nvSpPr>
        <p:spPr>
          <a:xfrm>
            <a:off x="2320184" y="3323392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2" name="شكل بيضاوي 311">
            <a:extLst>
              <a:ext uri="{FF2B5EF4-FFF2-40B4-BE49-F238E27FC236}">
                <a16:creationId xmlns:a16="http://schemas.microsoft.com/office/drawing/2014/main" id="{68330BC3-1C34-4E30-8AB7-DB8891CEEC4F}"/>
              </a:ext>
            </a:extLst>
          </p:cNvPr>
          <p:cNvSpPr/>
          <p:nvPr/>
        </p:nvSpPr>
        <p:spPr>
          <a:xfrm>
            <a:off x="2790670" y="3613496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3" name="شكل بيضاوي 312">
            <a:extLst>
              <a:ext uri="{FF2B5EF4-FFF2-40B4-BE49-F238E27FC236}">
                <a16:creationId xmlns:a16="http://schemas.microsoft.com/office/drawing/2014/main" id="{B058C9DE-D943-4F84-959A-C1B239AF5DDD}"/>
              </a:ext>
            </a:extLst>
          </p:cNvPr>
          <p:cNvSpPr/>
          <p:nvPr/>
        </p:nvSpPr>
        <p:spPr>
          <a:xfrm>
            <a:off x="2997954" y="3239910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4" name="شكل بيضاوي 313">
            <a:extLst>
              <a:ext uri="{FF2B5EF4-FFF2-40B4-BE49-F238E27FC236}">
                <a16:creationId xmlns:a16="http://schemas.microsoft.com/office/drawing/2014/main" id="{4B52A72D-7942-4B6D-BE94-7CD6E7368873}"/>
              </a:ext>
            </a:extLst>
          </p:cNvPr>
          <p:cNvSpPr/>
          <p:nvPr/>
        </p:nvSpPr>
        <p:spPr>
          <a:xfrm>
            <a:off x="3732949" y="3890504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5" name="شكل بيضاوي 314">
            <a:extLst>
              <a:ext uri="{FF2B5EF4-FFF2-40B4-BE49-F238E27FC236}">
                <a16:creationId xmlns:a16="http://schemas.microsoft.com/office/drawing/2014/main" id="{E0E07BA0-38BB-49C1-9D21-9A8B6332FF3C}"/>
              </a:ext>
            </a:extLst>
          </p:cNvPr>
          <p:cNvSpPr/>
          <p:nvPr/>
        </p:nvSpPr>
        <p:spPr>
          <a:xfrm>
            <a:off x="3351520" y="3876867"/>
            <a:ext cx="177673" cy="17810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7850529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2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6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2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6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2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8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87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9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975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2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7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22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7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25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375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425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75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25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575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625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75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725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775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825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"/>
                </p:tgtEl>
              </p:cMediaNode>
            </p:audio>
          </p:childTnLst>
        </p:cTn>
      </p:par>
    </p:tnLst>
    <p:bldLst>
      <p:bldP spid="218" grpId="0" animBg="1"/>
      <p:bldP spid="12" grpId="0" animBg="1"/>
      <p:bldP spid="219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85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C44C3-77B8-49A8-84BB-E265975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3200A-4AF1-4B14-9437-FFFA42F8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97897750"/>
      </p:ext>
    </p:extLst>
  </p:cSld>
  <p:clrMapOvr>
    <a:masterClrMapping/>
  </p:clrMapOvr>
  <p:transition spd="slow" advClick="0" advTm="1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67521-1324-42B2-9FD9-44A80A7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3394085294"/>
      </p:ext>
    </p:extLst>
  </p:cSld>
  <p:clrMapOvr>
    <a:masterClrMapping/>
  </p:clrMapOvr>
  <p:transition spd="slow" advClick="0" advTm="1000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</Words>
  <Application>Microsoft Office PowerPoint</Application>
  <PresentationFormat>شاشة عريضة</PresentationFormat>
  <Paragraphs>20</Paragraphs>
  <Slides>6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نسق Office</vt:lpstr>
      <vt:lpstr>التَّنكُّسُ الفاليري رؤيةٌ جديدةٌ في آليَّةِ الحدوثِ  Wallerian Degeneration Innovated View of Etiology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التَّنكُّسُ الفاليري رؤيةٌ جديدةٌ في آليَّةِ الحدوثِ  Wallerian Degeneration Innovated View of Etiology</dc:title>
  <dc:creator>Dr. Ammar  Yaseen Mansour</dc:creator>
  <cp:lastModifiedBy>DR.Ahmed Saker 2O14</cp:lastModifiedBy>
  <cp:revision>17</cp:revision>
  <dcterms:created xsi:type="dcterms:W3CDTF">2019-11-19T09:01:39Z</dcterms:created>
  <dcterms:modified xsi:type="dcterms:W3CDTF">2019-11-21T12:49:18Z</dcterms:modified>
</cp:coreProperties>
</file>